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1"/>
  </p:sldMasterIdLst>
  <p:sldIdLst>
    <p:sldId id="256" r:id="rId2"/>
    <p:sldId id="267" r:id="rId3"/>
    <p:sldId id="257" r:id="rId4"/>
    <p:sldId id="258" r:id="rId5"/>
    <p:sldId id="259" r:id="rId6"/>
    <p:sldId id="260" r:id="rId7"/>
    <p:sldId id="261" r:id="rId8"/>
    <p:sldId id="262" r:id="rId9"/>
    <p:sldId id="264" r:id="rId10"/>
    <p:sldId id="263"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DC7EAC-5BFC-4688-B824-EDCC25320760}" v="250" dt="2023-10-09T14:07:16.5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108"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userId="dd071e4a477a4613" providerId="LiveId" clId="{ADDC7EAC-5BFC-4688-B824-EDCC25320760}"/>
    <pc:docChg chg="undo custSel delSld modSld addSection delSection">
      <pc:chgData name="Andrew" userId="dd071e4a477a4613" providerId="LiveId" clId="{ADDC7EAC-5BFC-4688-B824-EDCC25320760}" dt="2023-10-05T01:33:06.801" v="796" actId="1076"/>
      <pc:docMkLst>
        <pc:docMk/>
      </pc:docMkLst>
      <pc:sldChg chg="delSp modSp mod modTransition modAnim delDesignElem">
        <pc:chgData name="Andrew" userId="dd071e4a477a4613" providerId="LiveId" clId="{ADDC7EAC-5BFC-4688-B824-EDCC25320760}" dt="2023-10-05T01:33:06.801" v="796" actId="1076"/>
        <pc:sldMkLst>
          <pc:docMk/>
          <pc:sldMk cId="1924447320" sldId="256"/>
        </pc:sldMkLst>
        <pc:spChg chg="mod">
          <ac:chgData name="Andrew" userId="dd071e4a477a4613" providerId="LiveId" clId="{ADDC7EAC-5BFC-4688-B824-EDCC25320760}" dt="2023-10-05T01:32:17.921" v="739" actId="14100"/>
          <ac:spMkLst>
            <pc:docMk/>
            <pc:sldMk cId="1924447320" sldId="256"/>
            <ac:spMk id="2" creationId="{BD9E61FD-4D95-C4AE-938F-CF9964F383E1}"/>
          </ac:spMkLst>
        </pc:spChg>
        <pc:spChg chg="mod">
          <ac:chgData name="Andrew" userId="dd071e4a477a4613" providerId="LiveId" clId="{ADDC7EAC-5BFC-4688-B824-EDCC25320760}" dt="2023-10-05T01:33:06.801" v="796" actId="1076"/>
          <ac:spMkLst>
            <pc:docMk/>
            <pc:sldMk cId="1924447320" sldId="256"/>
            <ac:spMk id="3" creationId="{669AE65A-3EF5-DE8C-2786-113A5D0A4402}"/>
          </ac:spMkLst>
        </pc:spChg>
        <pc:spChg chg="del">
          <ac:chgData name="Andrew" userId="dd071e4a477a4613" providerId="LiveId" clId="{ADDC7EAC-5BFC-4688-B824-EDCC25320760}" dt="2023-10-05T00:49:05.632" v="210"/>
          <ac:spMkLst>
            <pc:docMk/>
            <pc:sldMk cId="1924447320" sldId="256"/>
            <ac:spMk id="9" creationId="{4DE524F2-C7AF-4466-BA99-09C19DE0D819}"/>
          </ac:spMkLst>
        </pc:spChg>
        <pc:spChg chg="del">
          <ac:chgData name="Andrew" userId="dd071e4a477a4613" providerId="LiveId" clId="{ADDC7EAC-5BFC-4688-B824-EDCC25320760}" dt="2023-10-05T00:49:05.632" v="210"/>
          <ac:spMkLst>
            <pc:docMk/>
            <pc:sldMk cId="1924447320" sldId="256"/>
            <ac:spMk id="11" creationId="{904E317E-14BB-4200-84F3-2064B4C971B7}"/>
          </ac:spMkLst>
        </pc:spChg>
        <pc:spChg chg="del">
          <ac:chgData name="Andrew" userId="dd071e4a477a4613" providerId="LiveId" clId="{ADDC7EAC-5BFC-4688-B824-EDCC25320760}" dt="2023-10-05T00:49:05.632" v="210"/>
          <ac:spMkLst>
            <pc:docMk/>
            <pc:sldMk cId="1924447320" sldId="256"/>
            <ac:spMk id="13" creationId="{1DF94A24-8152-43C5-86F3-5CC95D8090E2}"/>
          </ac:spMkLst>
        </pc:spChg>
      </pc:sldChg>
      <pc:sldChg chg="modSp mod modTransition">
        <pc:chgData name="Andrew" userId="dd071e4a477a4613" providerId="LiveId" clId="{ADDC7EAC-5BFC-4688-B824-EDCC25320760}" dt="2023-10-05T01:30:49.085" v="720" actId="1076"/>
        <pc:sldMkLst>
          <pc:docMk/>
          <pc:sldMk cId="4115625894" sldId="257"/>
        </pc:sldMkLst>
        <pc:spChg chg="mod">
          <ac:chgData name="Andrew" userId="dd071e4a477a4613" providerId="LiveId" clId="{ADDC7EAC-5BFC-4688-B824-EDCC25320760}" dt="2023-10-05T01:30:49.085" v="720" actId="1076"/>
          <ac:spMkLst>
            <pc:docMk/>
            <pc:sldMk cId="4115625894" sldId="257"/>
            <ac:spMk id="4" creationId="{10794E7D-40FF-B6FB-C04A-9E4527F9DAAB}"/>
          </ac:spMkLst>
        </pc:spChg>
        <pc:spChg chg="mod">
          <ac:chgData name="Andrew" userId="dd071e4a477a4613" providerId="LiveId" clId="{ADDC7EAC-5BFC-4688-B824-EDCC25320760}" dt="2023-10-05T01:24:44.253" v="676" actId="255"/>
          <ac:spMkLst>
            <pc:docMk/>
            <pc:sldMk cId="4115625894" sldId="257"/>
            <ac:spMk id="6" creationId="{525A1BB5-C90F-D160-51D2-3CBFAFFB59D0}"/>
          </ac:spMkLst>
        </pc:spChg>
        <pc:picChg chg="mod">
          <ac:chgData name="Andrew" userId="dd071e4a477a4613" providerId="LiveId" clId="{ADDC7EAC-5BFC-4688-B824-EDCC25320760}" dt="2023-10-05T01:22:57.163" v="654" actId="1076"/>
          <ac:picMkLst>
            <pc:docMk/>
            <pc:sldMk cId="4115625894" sldId="257"/>
            <ac:picMk id="8" creationId="{FD748126-503A-295C-B76D-D22EC7634968}"/>
          </ac:picMkLst>
        </pc:picChg>
      </pc:sldChg>
      <pc:sldChg chg="addSp modSp mod modTransition">
        <pc:chgData name="Andrew" userId="dd071e4a477a4613" providerId="LiveId" clId="{ADDC7EAC-5BFC-4688-B824-EDCC25320760}" dt="2023-10-05T01:28:20.454" v="695" actId="14100"/>
        <pc:sldMkLst>
          <pc:docMk/>
          <pc:sldMk cId="3230959397" sldId="258"/>
        </pc:sldMkLst>
        <pc:spChg chg="mod">
          <ac:chgData name="Andrew" userId="dd071e4a477a4613" providerId="LiveId" clId="{ADDC7EAC-5BFC-4688-B824-EDCC25320760}" dt="2023-10-05T01:25:59.407" v="686" actId="1076"/>
          <ac:spMkLst>
            <pc:docMk/>
            <pc:sldMk cId="3230959397" sldId="258"/>
            <ac:spMk id="2" creationId="{DEACBED5-32CA-39AC-AB36-779553E5ED0C}"/>
          </ac:spMkLst>
        </pc:spChg>
        <pc:spChg chg="mod">
          <ac:chgData name="Andrew" userId="dd071e4a477a4613" providerId="LiveId" clId="{ADDC7EAC-5BFC-4688-B824-EDCC25320760}" dt="2023-10-05T01:26:13.749" v="688" actId="1076"/>
          <ac:spMkLst>
            <pc:docMk/>
            <pc:sldMk cId="3230959397" sldId="258"/>
            <ac:spMk id="3" creationId="{17B14342-D6EE-4424-2721-83900CA26492}"/>
          </ac:spMkLst>
        </pc:spChg>
        <pc:spChg chg="mod">
          <ac:chgData name="Andrew" userId="dd071e4a477a4613" providerId="LiveId" clId="{ADDC7EAC-5BFC-4688-B824-EDCC25320760}" dt="2023-10-05T01:20:10.917" v="634" actId="1076"/>
          <ac:spMkLst>
            <pc:docMk/>
            <pc:sldMk cId="3230959397" sldId="258"/>
            <ac:spMk id="4" creationId="{5FB52E7A-A84B-E9CE-5877-5D5D24DC0EDB}"/>
          </ac:spMkLst>
        </pc:spChg>
        <pc:spChg chg="add mod">
          <ac:chgData name="Andrew" userId="dd071e4a477a4613" providerId="LiveId" clId="{ADDC7EAC-5BFC-4688-B824-EDCC25320760}" dt="2023-10-05T01:13:45.301" v="541" actId="1076"/>
          <ac:spMkLst>
            <pc:docMk/>
            <pc:sldMk cId="3230959397" sldId="258"/>
            <ac:spMk id="5" creationId="{B15994D5-F07B-40F6-AF11-EEAC75EB34B7}"/>
          </ac:spMkLst>
        </pc:spChg>
        <pc:spChg chg="add mod">
          <ac:chgData name="Andrew" userId="dd071e4a477a4613" providerId="LiveId" clId="{ADDC7EAC-5BFC-4688-B824-EDCC25320760}" dt="2023-10-05T01:17:44.877" v="580" actId="1076"/>
          <ac:spMkLst>
            <pc:docMk/>
            <pc:sldMk cId="3230959397" sldId="258"/>
            <ac:spMk id="6" creationId="{948AF3B0-CB22-D70E-B381-A4CDBE9D14CE}"/>
          </ac:spMkLst>
        </pc:spChg>
        <pc:spChg chg="add mod">
          <ac:chgData name="Andrew" userId="dd071e4a477a4613" providerId="LiveId" clId="{ADDC7EAC-5BFC-4688-B824-EDCC25320760}" dt="2023-10-05T01:20:05.277" v="632" actId="1076"/>
          <ac:spMkLst>
            <pc:docMk/>
            <pc:sldMk cId="3230959397" sldId="258"/>
            <ac:spMk id="9" creationId="{C40BD24C-D3CF-37D5-FE85-1B3E6BD1A4FF}"/>
          </ac:spMkLst>
        </pc:spChg>
        <pc:picChg chg="add mod">
          <ac:chgData name="Andrew" userId="dd071e4a477a4613" providerId="LiveId" clId="{ADDC7EAC-5BFC-4688-B824-EDCC25320760}" dt="2023-10-05T01:20:07.457" v="633" actId="1076"/>
          <ac:picMkLst>
            <pc:docMk/>
            <pc:sldMk cId="3230959397" sldId="258"/>
            <ac:picMk id="8" creationId="{A4AEDBDB-8B5B-B7A6-188F-BF785A325B43}"/>
          </ac:picMkLst>
        </pc:picChg>
        <pc:picChg chg="add mod">
          <ac:chgData name="Andrew" userId="dd071e4a477a4613" providerId="LiveId" clId="{ADDC7EAC-5BFC-4688-B824-EDCC25320760}" dt="2023-10-05T01:28:20.454" v="695" actId="14100"/>
          <ac:picMkLst>
            <pc:docMk/>
            <pc:sldMk cId="3230959397" sldId="258"/>
            <ac:picMk id="11" creationId="{BBF05958-7BD0-3948-2A29-071F449AB081}"/>
          </ac:picMkLst>
        </pc:picChg>
      </pc:sldChg>
      <pc:sldChg chg="modSp mod modTransition">
        <pc:chgData name="Andrew" userId="dd071e4a477a4613" providerId="LiveId" clId="{ADDC7EAC-5BFC-4688-B824-EDCC25320760}" dt="2023-10-05T01:30:03.717" v="710" actId="1076"/>
        <pc:sldMkLst>
          <pc:docMk/>
          <pc:sldMk cId="3111498064" sldId="259"/>
        </pc:sldMkLst>
        <pc:spChg chg="mod">
          <ac:chgData name="Andrew" userId="dd071e4a477a4613" providerId="LiveId" clId="{ADDC7EAC-5BFC-4688-B824-EDCC25320760}" dt="2023-10-05T01:30:03.717" v="710" actId="1076"/>
          <ac:spMkLst>
            <pc:docMk/>
            <pc:sldMk cId="3111498064" sldId="259"/>
            <ac:spMk id="5" creationId="{528496B0-F796-9D87-5373-4FD2B2945D49}"/>
          </ac:spMkLst>
        </pc:spChg>
        <pc:spChg chg="mod">
          <ac:chgData name="Andrew" userId="dd071e4a477a4613" providerId="LiveId" clId="{ADDC7EAC-5BFC-4688-B824-EDCC25320760}" dt="2023-10-05T01:28:39.134" v="698" actId="27636"/>
          <ac:spMkLst>
            <pc:docMk/>
            <pc:sldMk cId="3111498064" sldId="259"/>
            <ac:spMk id="7" creationId="{AE1AE6BB-AB7B-A61A-1E39-7C2F3079A1AD}"/>
          </ac:spMkLst>
        </pc:spChg>
      </pc:sldChg>
      <pc:sldChg chg="modSp mod modTransition">
        <pc:chgData name="Andrew" userId="dd071e4a477a4613" providerId="LiveId" clId="{ADDC7EAC-5BFC-4688-B824-EDCC25320760}" dt="2023-10-05T01:29:13.314" v="705" actId="255"/>
        <pc:sldMkLst>
          <pc:docMk/>
          <pc:sldMk cId="495186874" sldId="260"/>
        </pc:sldMkLst>
        <pc:spChg chg="mod">
          <ac:chgData name="Andrew" userId="dd071e4a477a4613" providerId="LiveId" clId="{ADDC7EAC-5BFC-4688-B824-EDCC25320760}" dt="2023-10-05T01:28:55.959" v="700" actId="1076"/>
          <ac:spMkLst>
            <pc:docMk/>
            <pc:sldMk cId="495186874" sldId="260"/>
            <ac:spMk id="2" creationId="{9BEB89D8-959D-8CC0-2579-7767CA0BB241}"/>
          </ac:spMkLst>
        </pc:spChg>
        <pc:spChg chg="mod">
          <ac:chgData name="Andrew" userId="dd071e4a477a4613" providerId="LiveId" clId="{ADDC7EAC-5BFC-4688-B824-EDCC25320760}" dt="2023-10-05T01:29:13.314" v="705" actId="255"/>
          <ac:spMkLst>
            <pc:docMk/>
            <pc:sldMk cId="495186874" sldId="260"/>
            <ac:spMk id="4" creationId="{B117312D-8DDE-7128-FE44-A9C155D71D60}"/>
          </ac:spMkLst>
        </pc:spChg>
        <pc:picChg chg="mod">
          <ac:chgData name="Andrew" userId="dd071e4a477a4613" providerId="LiveId" clId="{ADDC7EAC-5BFC-4688-B824-EDCC25320760}" dt="2023-10-05T01:09:07.946" v="494" actId="14100"/>
          <ac:picMkLst>
            <pc:docMk/>
            <pc:sldMk cId="495186874" sldId="260"/>
            <ac:picMk id="6" creationId="{6D77C8B1-7484-2FF4-E792-FA903B4EC848}"/>
          </ac:picMkLst>
        </pc:picChg>
      </pc:sldChg>
      <pc:sldChg chg="modSp mod modTransition">
        <pc:chgData name="Andrew" userId="dd071e4a477a4613" providerId="LiveId" clId="{ADDC7EAC-5BFC-4688-B824-EDCC25320760}" dt="2023-10-05T01:29:40.513" v="707" actId="1076"/>
        <pc:sldMkLst>
          <pc:docMk/>
          <pc:sldMk cId="1495982811" sldId="261"/>
        </pc:sldMkLst>
        <pc:spChg chg="mod">
          <ac:chgData name="Andrew" userId="dd071e4a477a4613" providerId="LiveId" clId="{ADDC7EAC-5BFC-4688-B824-EDCC25320760}" dt="2023-10-05T01:29:40.513" v="707" actId="1076"/>
          <ac:spMkLst>
            <pc:docMk/>
            <pc:sldMk cId="1495982811" sldId="261"/>
            <ac:spMk id="2" creationId="{480468C2-7F3D-746B-A4FB-AA1A514C2CD0}"/>
          </ac:spMkLst>
        </pc:spChg>
        <pc:spChg chg="mod">
          <ac:chgData name="Andrew" userId="dd071e4a477a4613" providerId="LiveId" clId="{ADDC7EAC-5BFC-4688-B824-EDCC25320760}" dt="2023-10-05T00:52:28.480" v="285" actId="12"/>
          <ac:spMkLst>
            <pc:docMk/>
            <pc:sldMk cId="1495982811" sldId="261"/>
            <ac:spMk id="4" creationId="{11B5EE22-89B9-AB1E-578B-C1295B98312D}"/>
          </ac:spMkLst>
        </pc:spChg>
        <pc:picChg chg="mod">
          <ac:chgData name="Andrew" userId="dd071e4a477a4613" providerId="LiveId" clId="{ADDC7EAC-5BFC-4688-B824-EDCC25320760}" dt="2023-10-05T01:08:47.943" v="488" actId="1076"/>
          <ac:picMkLst>
            <pc:docMk/>
            <pc:sldMk cId="1495982811" sldId="261"/>
            <ac:picMk id="6" creationId="{07D76285-9226-D929-8278-5E6CAB3C6BEB}"/>
          </ac:picMkLst>
        </pc:picChg>
      </pc:sldChg>
      <pc:sldChg chg="modSp mod modTransition">
        <pc:chgData name="Andrew" userId="dd071e4a477a4613" providerId="LiveId" clId="{ADDC7EAC-5BFC-4688-B824-EDCC25320760}" dt="2023-10-05T01:31:05.280" v="722" actId="1076"/>
        <pc:sldMkLst>
          <pc:docMk/>
          <pc:sldMk cId="2795084053" sldId="262"/>
        </pc:sldMkLst>
        <pc:spChg chg="mod">
          <ac:chgData name="Andrew" userId="dd071e4a477a4613" providerId="LiveId" clId="{ADDC7EAC-5BFC-4688-B824-EDCC25320760}" dt="2023-10-05T01:31:05.280" v="722" actId="1076"/>
          <ac:spMkLst>
            <pc:docMk/>
            <pc:sldMk cId="2795084053" sldId="262"/>
            <ac:spMk id="2" creationId="{584384F7-9786-73D5-A439-2DBC7C23F2AB}"/>
          </ac:spMkLst>
        </pc:spChg>
        <pc:spChg chg="mod">
          <ac:chgData name="Andrew" userId="dd071e4a477a4613" providerId="LiveId" clId="{ADDC7EAC-5BFC-4688-B824-EDCC25320760}" dt="2023-10-05T00:52:52.616" v="289" actId="12"/>
          <ac:spMkLst>
            <pc:docMk/>
            <pc:sldMk cId="2795084053" sldId="262"/>
            <ac:spMk id="4" creationId="{833AF256-4315-E64A-E2F0-5B78C115F9A3}"/>
          </ac:spMkLst>
        </pc:spChg>
        <pc:picChg chg="mod">
          <ac:chgData name="Andrew" userId="dd071e4a477a4613" providerId="LiveId" clId="{ADDC7EAC-5BFC-4688-B824-EDCC25320760}" dt="2023-10-05T01:08:24.556" v="484" actId="1076"/>
          <ac:picMkLst>
            <pc:docMk/>
            <pc:sldMk cId="2795084053" sldId="262"/>
            <ac:picMk id="6" creationId="{EA5B94E3-B5C4-EA2B-FC94-17C6E5BBD35D}"/>
          </ac:picMkLst>
        </pc:picChg>
      </pc:sldChg>
      <pc:sldChg chg="modSp mod modTransition">
        <pc:chgData name="Andrew" userId="dd071e4a477a4613" providerId="LiveId" clId="{ADDC7EAC-5BFC-4688-B824-EDCC25320760}" dt="2023-10-05T01:21:33.923" v="647" actId="20577"/>
        <pc:sldMkLst>
          <pc:docMk/>
          <pc:sldMk cId="4134910764" sldId="263"/>
        </pc:sldMkLst>
        <pc:spChg chg="mod">
          <ac:chgData name="Andrew" userId="dd071e4a477a4613" providerId="LiveId" clId="{ADDC7EAC-5BFC-4688-B824-EDCC25320760}" dt="2023-10-05T01:21:33.923" v="647" actId="20577"/>
          <ac:spMkLst>
            <pc:docMk/>
            <pc:sldMk cId="4134910764" sldId="263"/>
            <ac:spMk id="2" creationId="{88D8B72A-4112-659A-9EE0-1CAA8B0B7A9A}"/>
          </ac:spMkLst>
        </pc:spChg>
        <pc:spChg chg="mod">
          <ac:chgData name="Andrew" userId="dd071e4a477a4613" providerId="LiveId" clId="{ADDC7EAC-5BFC-4688-B824-EDCC25320760}" dt="2023-10-05T00:56:02.677" v="347" actId="14100"/>
          <ac:spMkLst>
            <pc:docMk/>
            <pc:sldMk cId="4134910764" sldId="263"/>
            <ac:spMk id="4" creationId="{1FC3A6EC-6EA9-DE6D-F164-88F6F8FF8D77}"/>
          </ac:spMkLst>
        </pc:spChg>
        <pc:picChg chg="mod">
          <ac:chgData name="Andrew" userId="dd071e4a477a4613" providerId="LiveId" clId="{ADDC7EAC-5BFC-4688-B824-EDCC25320760}" dt="2023-10-05T00:56:19.096" v="351" actId="1076"/>
          <ac:picMkLst>
            <pc:docMk/>
            <pc:sldMk cId="4134910764" sldId="263"/>
            <ac:picMk id="6" creationId="{4CE88CF4-48BD-E594-E5C1-C66735E8E288}"/>
          </ac:picMkLst>
        </pc:picChg>
      </pc:sldChg>
      <pc:sldChg chg="addSp modSp mod modTransition">
        <pc:chgData name="Andrew" userId="dd071e4a477a4613" providerId="LiveId" clId="{ADDC7EAC-5BFC-4688-B824-EDCC25320760}" dt="2023-10-05T01:31:20.281" v="725" actId="1076"/>
        <pc:sldMkLst>
          <pc:docMk/>
          <pc:sldMk cId="2936090668" sldId="264"/>
        </pc:sldMkLst>
        <pc:spChg chg="mod">
          <ac:chgData name="Andrew" userId="dd071e4a477a4613" providerId="LiveId" clId="{ADDC7EAC-5BFC-4688-B824-EDCC25320760}" dt="2023-10-05T01:31:20.281" v="725" actId="1076"/>
          <ac:spMkLst>
            <pc:docMk/>
            <pc:sldMk cId="2936090668" sldId="264"/>
            <ac:spMk id="2" creationId="{FC97096D-8180-D4EA-C0B2-CD98E3D1087F}"/>
          </ac:spMkLst>
        </pc:spChg>
        <pc:spChg chg="mod">
          <ac:chgData name="Andrew" userId="dd071e4a477a4613" providerId="LiveId" clId="{ADDC7EAC-5BFC-4688-B824-EDCC25320760}" dt="2023-10-05T01:07:52.891" v="477" actId="20577"/>
          <ac:spMkLst>
            <pc:docMk/>
            <pc:sldMk cId="2936090668" sldId="264"/>
            <ac:spMk id="3" creationId="{403D9422-200B-49F9-1BF4-CE7B60C34245}"/>
          </ac:spMkLst>
        </pc:spChg>
        <pc:spChg chg="mod">
          <ac:chgData name="Andrew" userId="dd071e4a477a4613" providerId="LiveId" clId="{ADDC7EAC-5BFC-4688-B824-EDCC25320760}" dt="2023-10-05T00:54:08.388" v="325" actId="20577"/>
          <ac:spMkLst>
            <pc:docMk/>
            <pc:sldMk cId="2936090668" sldId="264"/>
            <ac:spMk id="4" creationId="{FDFBBB11-FBCD-F0B8-AB0F-A8926CCD8E68}"/>
          </ac:spMkLst>
        </pc:spChg>
        <pc:picChg chg="add mod">
          <ac:chgData name="Andrew" userId="dd071e4a477a4613" providerId="LiveId" clId="{ADDC7EAC-5BFC-4688-B824-EDCC25320760}" dt="2023-10-05T01:07:04.918" v="463" actId="14100"/>
          <ac:picMkLst>
            <pc:docMk/>
            <pc:sldMk cId="2936090668" sldId="264"/>
            <ac:picMk id="6" creationId="{7017DF05-BC6B-82C2-CE42-9BC0D0D43A3D}"/>
          </ac:picMkLst>
        </pc:picChg>
      </pc:sldChg>
      <pc:sldChg chg="addSp delSp modSp mod modTransition">
        <pc:chgData name="Andrew" userId="dd071e4a477a4613" providerId="LiveId" clId="{ADDC7EAC-5BFC-4688-B824-EDCC25320760}" dt="2023-10-05T01:21:37.794" v="649" actId="20577"/>
        <pc:sldMkLst>
          <pc:docMk/>
          <pc:sldMk cId="1477794262" sldId="265"/>
        </pc:sldMkLst>
        <pc:spChg chg="mod">
          <ac:chgData name="Andrew" userId="dd071e4a477a4613" providerId="LiveId" clId="{ADDC7EAC-5BFC-4688-B824-EDCC25320760}" dt="2023-10-05T01:21:37.794" v="649" actId="20577"/>
          <ac:spMkLst>
            <pc:docMk/>
            <pc:sldMk cId="1477794262" sldId="265"/>
            <ac:spMk id="2" creationId="{ECC9A2BD-3B6F-7807-7C72-21A752DEAB18}"/>
          </ac:spMkLst>
        </pc:spChg>
        <pc:spChg chg="mod">
          <ac:chgData name="Andrew" userId="dd071e4a477a4613" providerId="LiveId" clId="{ADDC7EAC-5BFC-4688-B824-EDCC25320760}" dt="2023-10-05T00:59:15.216" v="372" actId="14100"/>
          <ac:spMkLst>
            <pc:docMk/>
            <pc:sldMk cId="1477794262" sldId="265"/>
            <ac:spMk id="3" creationId="{5E2DBCDC-EDF8-4A93-F2C8-E937F8C1D90E}"/>
          </ac:spMkLst>
        </pc:spChg>
        <pc:spChg chg="mod">
          <ac:chgData name="Andrew" userId="dd071e4a477a4613" providerId="LiveId" clId="{ADDC7EAC-5BFC-4688-B824-EDCC25320760}" dt="2023-10-05T00:57:40.654" v="362" actId="14100"/>
          <ac:spMkLst>
            <pc:docMk/>
            <pc:sldMk cId="1477794262" sldId="265"/>
            <ac:spMk id="4" creationId="{F338A626-A055-05D7-DBD5-ED8DAE9FA9FE}"/>
          </ac:spMkLst>
        </pc:spChg>
        <pc:spChg chg="add del mod">
          <ac:chgData name="Andrew" userId="dd071e4a477a4613" providerId="LiveId" clId="{ADDC7EAC-5BFC-4688-B824-EDCC25320760}" dt="2023-10-05T00:58:40.985" v="367"/>
          <ac:spMkLst>
            <pc:docMk/>
            <pc:sldMk cId="1477794262" sldId="265"/>
            <ac:spMk id="5" creationId="{B4119BA6-9E81-C405-56C2-2980F8637356}"/>
          </ac:spMkLst>
        </pc:spChg>
        <pc:spChg chg="add del mod">
          <ac:chgData name="Andrew" userId="dd071e4a477a4613" providerId="LiveId" clId="{ADDC7EAC-5BFC-4688-B824-EDCC25320760}" dt="2023-10-05T01:01:47.525" v="386"/>
          <ac:spMkLst>
            <pc:docMk/>
            <pc:sldMk cId="1477794262" sldId="265"/>
            <ac:spMk id="6" creationId="{54AAF351-3C01-07CB-977F-78C9ABB69D11}"/>
          </ac:spMkLst>
        </pc:spChg>
        <pc:picChg chg="add mod">
          <ac:chgData name="Andrew" userId="dd071e4a477a4613" providerId="LiveId" clId="{ADDC7EAC-5BFC-4688-B824-EDCC25320760}" dt="2023-10-05T01:01:46.738" v="384" actId="14100"/>
          <ac:picMkLst>
            <pc:docMk/>
            <pc:sldMk cId="1477794262" sldId="265"/>
            <ac:picMk id="8" creationId="{6D2E96A4-D2F2-C782-E957-95447DF356B2}"/>
          </ac:picMkLst>
        </pc:picChg>
      </pc:sldChg>
      <pc:sldChg chg="modSp del mod modTransition">
        <pc:chgData name="Andrew" userId="dd071e4a477a4613" providerId="LiveId" clId="{ADDC7EAC-5BFC-4688-B824-EDCC25320760}" dt="2023-10-05T01:22:07.189" v="650" actId="2696"/>
        <pc:sldMkLst>
          <pc:docMk/>
          <pc:sldMk cId="566851844" sldId="266"/>
        </pc:sldMkLst>
        <pc:spChg chg="mod">
          <ac:chgData name="Andrew" userId="dd071e4a477a4613" providerId="LiveId" clId="{ADDC7EAC-5BFC-4688-B824-EDCC25320760}" dt="2023-10-05T00:50:39.245" v="271" actId="27636"/>
          <ac:spMkLst>
            <pc:docMk/>
            <pc:sldMk cId="566851844" sldId="266"/>
            <ac:spMk id="2" creationId="{5B688AC6-374F-6ADE-C241-0F5F8D632322}"/>
          </ac:spMkLst>
        </pc:spChg>
        <pc:spChg chg="mod">
          <ac:chgData name="Andrew" userId="dd071e4a477a4613" providerId="LiveId" clId="{ADDC7EAC-5BFC-4688-B824-EDCC25320760}" dt="2023-10-05T01:03:44.092" v="457" actId="20577"/>
          <ac:spMkLst>
            <pc:docMk/>
            <pc:sldMk cId="566851844" sldId="266"/>
            <ac:spMk id="4" creationId="{BA73C57E-9BC0-ED63-28A7-6778C65BC695}"/>
          </ac:spMkLst>
        </pc:spChg>
        <pc:picChg chg="mod">
          <ac:chgData name="Andrew" userId="dd071e4a477a4613" providerId="LiveId" clId="{ADDC7EAC-5BFC-4688-B824-EDCC25320760}" dt="2023-10-05T00:50:39.107" v="262"/>
          <ac:picMkLst>
            <pc:docMk/>
            <pc:sldMk cId="566851844" sldId="266"/>
            <ac:picMk id="10" creationId="{CBD967B0-8F82-5AC4-9724-F5FAEC665208}"/>
          </ac:picMkLst>
        </pc:picChg>
      </pc:sldChg>
      <pc:sldChg chg="addSp modSp mod modTransition">
        <pc:chgData name="Andrew" userId="dd071e4a477a4613" providerId="LiveId" clId="{ADDC7EAC-5BFC-4688-B824-EDCC25320760}" dt="2023-10-05T01:25:45.996" v="684" actId="255"/>
        <pc:sldMkLst>
          <pc:docMk/>
          <pc:sldMk cId="1938797798" sldId="267"/>
        </pc:sldMkLst>
        <pc:spChg chg="mod">
          <ac:chgData name="Andrew" userId="dd071e4a477a4613" providerId="LiveId" clId="{ADDC7EAC-5BFC-4688-B824-EDCC25320760}" dt="2023-10-05T00:50:39.107" v="262"/>
          <ac:spMkLst>
            <pc:docMk/>
            <pc:sldMk cId="1938797798" sldId="267"/>
            <ac:spMk id="2" creationId="{9BA49036-5FD5-39E6-AFCC-9BAD85C30BB2}"/>
          </ac:spMkLst>
        </pc:spChg>
        <pc:spChg chg="add mod">
          <ac:chgData name="Andrew" userId="dd071e4a477a4613" providerId="LiveId" clId="{ADDC7EAC-5BFC-4688-B824-EDCC25320760}" dt="2023-10-05T01:25:45.996" v="684" actId="255"/>
          <ac:spMkLst>
            <pc:docMk/>
            <pc:sldMk cId="1938797798" sldId="267"/>
            <ac:spMk id="3" creationId="{8C9B5E4C-0784-17B5-539A-C4A91AB3A8FB}"/>
          </ac:spMkLst>
        </pc:spChg>
        <pc:spChg chg="mod">
          <ac:chgData name="Andrew" userId="dd071e4a477a4613" providerId="LiveId" clId="{ADDC7EAC-5BFC-4688-B824-EDCC25320760}" dt="2023-10-05T01:16:54.768" v="571" actId="20577"/>
          <ac:spMkLst>
            <pc:docMk/>
            <pc:sldMk cId="1938797798" sldId="267"/>
            <ac:spMk id="4" creationId="{A3575ED1-F0A9-F085-7B4D-8B8C5E38EE1C}"/>
          </ac:spMkLst>
        </pc:spChg>
        <pc:spChg chg="mod">
          <ac:chgData name="Andrew" userId="dd071e4a477a4613" providerId="LiveId" clId="{ADDC7EAC-5BFC-4688-B824-EDCC25320760}" dt="2023-10-05T00:50:39.107" v="262"/>
          <ac:spMkLst>
            <pc:docMk/>
            <pc:sldMk cId="1938797798" sldId="267"/>
            <ac:spMk id="5" creationId="{ED85A2AD-6D23-5CEB-A077-E950D57C8C73}"/>
          </ac:spMkLst>
        </pc:spChg>
      </pc:sldChg>
      <pc:sldChg chg="modSp del mod modTransition">
        <pc:chgData name="Andrew" userId="dd071e4a477a4613" providerId="LiveId" clId="{ADDC7EAC-5BFC-4688-B824-EDCC25320760}" dt="2023-10-05T01:14:57.450" v="548" actId="2696"/>
        <pc:sldMkLst>
          <pc:docMk/>
          <pc:sldMk cId="4057264908" sldId="268"/>
        </pc:sldMkLst>
        <pc:spChg chg="mod">
          <ac:chgData name="Andrew" userId="dd071e4a477a4613" providerId="LiveId" clId="{ADDC7EAC-5BFC-4688-B824-EDCC25320760}" dt="2023-10-05T00:50:39.107" v="262"/>
          <ac:spMkLst>
            <pc:docMk/>
            <pc:sldMk cId="4057264908" sldId="268"/>
            <ac:spMk id="2" creationId="{24748EFF-115C-282F-4033-86053AA00C4B}"/>
          </ac:spMkLst>
        </pc:spChg>
        <pc:spChg chg="mod">
          <ac:chgData name="Andrew" userId="dd071e4a477a4613" providerId="LiveId" clId="{ADDC7EAC-5BFC-4688-B824-EDCC25320760}" dt="2023-10-05T00:50:45.700" v="274" actId="20577"/>
          <ac:spMkLst>
            <pc:docMk/>
            <pc:sldMk cId="4057264908" sldId="268"/>
            <ac:spMk id="3" creationId="{B5CD1761-F3E6-FB0A-9B09-3B0FD6E92ECA}"/>
          </ac:spMkLst>
        </pc:spChg>
      </pc:sldChg>
    </pc:docChg>
  </pc:docChgLst>
  <pc:docChgLst>
    <pc:chgData name="Andrew Seabloom" userId="dd071e4a477a4613" providerId="LiveId" clId="{ADDC7EAC-5BFC-4688-B824-EDCC25320760}"/>
    <pc:docChg chg="custSel modSld">
      <pc:chgData name="Andrew Seabloom" userId="dd071e4a477a4613" providerId="LiveId" clId="{ADDC7EAC-5BFC-4688-B824-EDCC25320760}" dt="2023-10-09T14:07:16.533" v="279"/>
      <pc:docMkLst>
        <pc:docMk/>
      </pc:docMkLst>
      <pc:sldChg chg="modTransition">
        <pc:chgData name="Andrew Seabloom" userId="dd071e4a477a4613" providerId="LiveId" clId="{ADDC7EAC-5BFC-4688-B824-EDCC25320760}" dt="2023-10-09T14:04:40.351" v="262"/>
        <pc:sldMkLst>
          <pc:docMk/>
          <pc:sldMk cId="1924447320" sldId="256"/>
        </pc:sldMkLst>
      </pc:sldChg>
      <pc:sldChg chg="modTransition modAnim">
        <pc:chgData name="Andrew Seabloom" userId="dd071e4a477a4613" providerId="LiveId" clId="{ADDC7EAC-5BFC-4688-B824-EDCC25320760}" dt="2023-10-09T14:04:47.130" v="270"/>
        <pc:sldMkLst>
          <pc:docMk/>
          <pc:sldMk cId="4115625894" sldId="257"/>
        </pc:sldMkLst>
      </pc:sldChg>
      <pc:sldChg chg="addSp delSp modSp mod modTransition">
        <pc:chgData name="Andrew Seabloom" userId="dd071e4a477a4613" providerId="LiveId" clId="{ADDC7EAC-5BFC-4688-B824-EDCC25320760}" dt="2023-10-09T14:03:58.046" v="251"/>
        <pc:sldMkLst>
          <pc:docMk/>
          <pc:sldMk cId="3230959397" sldId="258"/>
        </pc:sldMkLst>
        <pc:spChg chg="mod">
          <ac:chgData name="Andrew Seabloom" userId="dd071e4a477a4613" providerId="LiveId" clId="{ADDC7EAC-5BFC-4688-B824-EDCC25320760}" dt="2023-10-09T13:40:42.332" v="45" actId="20577"/>
          <ac:spMkLst>
            <pc:docMk/>
            <pc:sldMk cId="3230959397" sldId="258"/>
            <ac:spMk id="4" creationId="{5FB52E7A-A84B-E9CE-5877-5D5D24DC0EDB}"/>
          </ac:spMkLst>
        </pc:spChg>
        <pc:spChg chg="del mod">
          <ac:chgData name="Andrew Seabloom" userId="dd071e4a477a4613" providerId="LiveId" clId="{ADDC7EAC-5BFC-4688-B824-EDCC25320760}" dt="2023-10-09T14:00:48.711" v="207"/>
          <ac:spMkLst>
            <pc:docMk/>
            <pc:sldMk cId="3230959397" sldId="258"/>
            <ac:spMk id="5" creationId="{B15994D5-F07B-40F6-AF11-EEAC75EB34B7}"/>
          </ac:spMkLst>
        </pc:spChg>
        <pc:graphicFrameChg chg="add mod modGraphic">
          <ac:chgData name="Andrew Seabloom" userId="dd071e4a477a4613" providerId="LiveId" clId="{ADDC7EAC-5BFC-4688-B824-EDCC25320760}" dt="2023-10-09T14:00:47.695" v="205" actId="1076"/>
          <ac:graphicFrameMkLst>
            <pc:docMk/>
            <pc:sldMk cId="3230959397" sldId="258"/>
            <ac:graphicFrameMk id="7" creationId="{BE601D28-C48B-5874-914E-C45645A99ECB}"/>
          </ac:graphicFrameMkLst>
        </pc:graphicFrameChg>
      </pc:sldChg>
      <pc:sldChg chg="modTransition modAnim">
        <pc:chgData name="Andrew Seabloom" userId="dd071e4a477a4613" providerId="LiveId" clId="{ADDC7EAC-5BFC-4688-B824-EDCC25320760}" dt="2023-10-09T14:07:16.533" v="279"/>
        <pc:sldMkLst>
          <pc:docMk/>
          <pc:sldMk cId="3111498064" sldId="259"/>
        </pc:sldMkLst>
      </pc:sldChg>
      <pc:sldChg chg="modSp mod modTransition">
        <pc:chgData name="Andrew Seabloom" userId="dd071e4a477a4613" providerId="LiveId" clId="{ADDC7EAC-5BFC-4688-B824-EDCC25320760}" dt="2023-10-09T14:04:01.968" v="253"/>
        <pc:sldMkLst>
          <pc:docMk/>
          <pc:sldMk cId="495186874" sldId="260"/>
        </pc:sldMkLst>
        <pc:spChg chg="mod">
          <ac:chgData name="Andrew Seabloom" userId="dd071e4a477a4613" providerId="LiveId" clId="{ADDC7EAC-5BFC-4688-B824-EDCC25320760}" dt="2023-10-09T13:41:21.336" v="46" actId="20577"/>
          <ac:spMkLst>
            <pc:docMk/>
            <pc:sldMk cId="495186874" sldId="260"/>
            <ac:spMk id="4" creationId="{B117312D-8DDE-7128-FE44-A9C155D71D60}"/>
          </ac:spMkLst>
        </pc:spChg>
      </pc:sldChg>
      <pc:sldChg chg="modTransition">
        <pc:chgData name="Andrew Seabloom" userId="dd071e4a477a4613" providerId="LiveId" clId="{ADDC7EAC-5BFC-4688-B824-EDCC25320760}" dt="2023-10-09T14:04:03.476" v="254"/>
        <pc:sldMkLst>
          <pc:docMk/>
          <pc:sldMk cId="1495982811" sldId="261"/>
        </pc:sldMkLst>
      </pc:sldChg>
      <pc:sldChg chg="modTransition">
        <pc:chgData name="Andrew Seabloom" userId="dd071e4a477a4613" providerId="LiveId" clId="{ADDC7EAC-5BFC-4688-B824-EDCC25320760}" dt="2023-10-09T14:04:04.706" v="255"/>
        <pc:sldMkLst>
          <pc:docMk/>
          <pc:sldMk cId="2795084053" sldId="262"/>
        </pc:sldMkLst>
      </pc:sldChg>
      <pc:sldChg chg="addSp modSp mod modTransition modAnim">
        <pc:chgData name="Andrew Seabloom" userId="dd071e4a477a4613" providerId="LiveId" clId="{ADDC7EAC-5BFC-4688-B824-EDCC25320760}" dt="2023-10-09T14:04:08.368" v="257"/>
        <pc:sldMkLst>
          <pc:docMk/>
          <pc:sldMk cId="4134910764" sldId="263"/>
        </pc:sldMkLst>
        <pc:spChg chg="mod">
          <ac:chgData name="Andrew Seabloom" userId="dd071e4a477a4613" providerId="LiveId" clId="{ADDC7EAC-5BFC-4688-B824-EDCC25320760}" dt="2023-10-09T14:01:48.447" v="211" actId="1076"/>
          <ac:spMkLst>
            <pc:docMk/>
            <pc:sldMk cId="4134910764" sldId="263"/>
            <ac:spMk id="2" creationId="{88D8B72A-4112-659A-9EE0-1CAA8B0B7A9A}"/>
          </ac:spMkLst>
        </pc:spChg>
        <pc:spChg chg="mod">
          <ac:chgData name="Andrew Seabloom" userId="dd071e4a477a4613" providerId="LiveId" clId="{ADDC7EAC-5BFC-4688-B824-EDCC25320760}" dt="2023-10-09T13:15:25.561" v="4" actId="20577"/>
          <ac:spMkLst>
            <pc:docMk/>
            <pc:sldMk cId="4134910764" sldId="263"/>
            <ac:spMk id="4" creationId="{1FC3A6EC-6EA9-DE6D-F164-88F6F8FF8D77}"/>
          </ac:spMkLst>
        </pc:spChg>
        <pc:picChg chg="add mod">
          <ac:chgData name="Andrew Seabloom" userId="dd071e4a477a4613" providerId="LiveId" clId="{ADDC7EAC-5BFC-4688-B824-EDCC25320760}" dt="2023-10-09T13:30:01.213" v="11" actId="1076"/>
          <ac:picMkLst>
            <pc:docMk/>
            <pc:sldMk cId="4134910764" sldId="263"/>
            <ac:picMk id="3" creationId="{F1462FE0-8EDE-F337-83B2-9AE087D685E7}"/>
          </ac:picMkLst>
        </pc:picChg>
        <pc:picChg chg="mod">
          <ac:chgData name="Andrew Seabloom" userId="dd071e4a477a4613" providerId="LiveId" clId="{ADDC7EAC-5BFC-4688-B824-EDCC25320760}" dt="2023-10-09T14:01:30.791" v="208" actId="1076"/>
          <ac:picMkLst>
            <pc:docMk/>
            <pc:sldMk cId="4134910764" sldId="263"/>
            <ac:picMk id="6" creationId="{4CE88CF4-48BD-E594-E5C1-C66735E8E288}"/>
          </ac:picMkLst>
        </pc:picChg>
      </pc:sldChg>
      <pc:sldChg chg="modTransition">
        <pc:chgData name="Andrew Seabloom" userId="dd071e4a477a4613" providerId="LiveId" clId="{ADDC7EAC-5BFC-4688-B824-EDCC25320760}" dt="2023-10-09T14:04:06.784" v="256"/>
        <pc:sldMkLst>
          <pc:docMk/>
          <pc:sldMk cId="2936090668" sldId="264"/>
        </pc:sldMkLst>
      </pc:sldChg>
      <pc:sldChg chg="modTransition">
        <pc:chgData name="Andrew Seabloom" userId="dd071e4a477a4613" providerId="LiveId" clId="{ADDC7EAC-5BFC-4688-B824-EDCC25320760}" dt="2023-10-09T14:04:10.174" v="258"/>
        <pc:sldMkLst>
          <pc:docMk/>
          <pc:sldMk cId="1477794262" sldId="265"/>
        </pc:sldMkLst>
      </pc:sldChg>
      <pc:sldChg chg="addSp modSp mod modTransition">
        <pc:chgData name="Andrew Seabloom" userId="dd071e4a477a4613" providerId="LiveId" clId="{ADDC7EAC-5BFC-4688-B824-EDCC25320760}" dt="2023-10-09T14:04:43.582" v="266"/>
        <pc:sldMkLst>
          <pc:docMk/>
          <pc:sldMk cId="1938797798" sldId="267"/>
        </pc:sldMkLst>
        <pc:spChg chg="mod">
          <ac:chgData name="Andrew Seabloom" userId="dd071e4a477a4613" providerId="LiveId" clId="{ADDC7EAC-5BFC-4688-B824-EDCC25320760}" dt="2023-10-09T13:57:23.245" v="182" actId="14100"/>
          <ac:spMkLst>
            <pc:docMk/>
            <pc:sldMk cId="1938797798" sldId="267"/>
            <ac:spMk id="4" creationId="{A3575ED1-F0A9-F085-7B4D-8B8C5E38EE1C}"/>
          </ac:spMkLst>
        </pc:spChg>
        <pc:spChg chg="mod">
          <ac:chgData name="Andrew Seabloom" userId="dd071e4a477a4613" providerId="LiveId" clId="{ADDC7EAC-5BFC-4688-B824-EDCC25320760}" dt="2023-10-09T13:56:47.108" v="175" actId="14100"/>
          <ac:spMkLst>
            <pc:docMk/>
            <pc:sldMk cId="1938797798" sldId="267"/>
            <ac:spMk id="5" creationId="{ED85A2AD-6D23-5CEB-A077-E950D57C8C73}"/>
          </ac:spMkLst>
        </pc:spChg>
        <pc:graphicFrameChg chg="add mod modGraphic">
          <ac:chgData name="Andrew Seabloom" userId="dd071e4a477a4613" providerId="LiveId" clId="{ADDC7EAC-5BFC-4688-B824-EDCC25320760}" dt="2023-10-09T13:53:09.504" v="114" actId="1076"/>
          <ac:graphicFrameMkLst>
            <pc:docMk/>
            <pc:sldMk cId="1938797798" sldId="267"/>
            <ac:graphicFrameMk id="6" creationId="{7272B51D-5C99-F7F4-37CB-CC5D78B07CAD}"/>
          </ac:graphicFrameMkLst>
        </pc:graphicFrameChg>
        <pc:graphicFrameChg chg="add mod modGraphic">
          <ac:chgData name="Andrew Seabloom" userId="dd071e4a477a4613" providerId="LiveId" clId="{ADDC7EAC-5BFC-4688-B824-EDCC25320760}" dt="2023-10-09T13:57:38.740" v="183" actId="14734"/>
          <ac:graphicFrameMkLst>
            <pc:docMk/>
            <pc:sldMk cId="1938797798" sldId="267"/>
            <ac:graphicFrameMk id="7" creationId="{F73E230B-94A3-CA30-0004-D656787A1452}"/>
          </ac:graphicFrameMkLst>
        </pc:graphicFrame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CADBD16-5BFB-4D9F-9646-C75D1B53BBB6}" type="datetimeFigureOut">
              <a:rPr lang="en-US" smtClean="0"/>
              <a:t>10/9/2023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091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4207294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2081529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722274-0FAA-4649-AA4E-4210F4F32167}" type="slidenum">
              <a:rPr lang="en-US" smtClean="0"/>
              <a:pPr/>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65453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pPr/>
              <a:t>10/9/2023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20253275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ADBD16-5BFB-4D9F-9646-C75D1B53BBB6}" type="datetimeFigureOut">
              <a:rPr lang="en-US" smtClean="0"/>
              <a:pPr/>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92897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ADBD16-5BFB-4D9F-9646-C75D1B53BBB6}" type="datetimeFigureOut">
              <a:rPr lang="en-US" smtClean="0"/>
              <a:pPr/>
              <a:t>10/9/2023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4234161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55838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98375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ADBD16-5BFB-4D9F-9646-C75D1B53BBB6}"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101547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DBD16-5BFB-4D9F-9646-C75D1B53BBB6}"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52752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ADBD16-5BFB-4D9F-9646-C75D1B53BBB6}"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631104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ADBD16-5BFB-4D9F-9646-C75D1B53BBB6}"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764991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ADBD16-5BFB-4D9F-9646-C75D1B53BBB6}"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93947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DBD16-5BFB-4D9F-9646-C75D1B53BBB6}"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864907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66666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ADBD16-5BFB-4D9F-9646-C75D1B53BBB6}"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023643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CADBD16-5BFB-4D9F-9646-C75D1B53BBB6}" type="datetimeFigureOut">
              <a:rPr lang="en-US" smtClean="0"/>
              <a:pPr/>
              <a:t>10/9/2023</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1264993341"/>
      </p:ext>
    </p:extLst>
  </p:cSld>
  <p:clrMap bg1="dk1" tx1="lt1" bg2="dk2" tx2="lt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www.hostinger.com/domain-name-search" TargetMode="Externa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E99C88-21AB-2892-5138-414C02994D9A}"/>
              </a:ext>
            </a:extLst>
          </p:cNvPr>
          <p:cNvPicPr>
            <a:picLocks noChangeAspect="1"/>
          </p:cNvPicPr>
          <p:nvPr/>
        </p:nvPicPr>
        <p:blipFill rotWithShape="1">
          <a:blip r:embed="rId3"/>
          <a:srcRect t="3223" b="11550"/>
          <a:stretch/>
        </p:blipFill>
        <p:spPr>
          <a:xfrm>
            <a:off x="8314" y="83127"/>
            <a:ext cx="12191979" cy="6858004"/>
          </a:xfrm>
          <a:prstGeom prst="rect">
            <a:avLst/>
          </a:prstGeom>
        </p:spPr>
      </p:pic>
      <p:sp>
        <p:nvSpPr>
          <p:cNvPr id="2" name="Title 1">
            <a:extLst>
              <a:ext uri="{FF2B5EF4-FFF2-40B4-BE49-F238E27FC236}">
                <a16:creationId xmlns:a16="http://schemas.microsoft.com/office/drawing/2014/main" id="{BD9E61FD-4D95-C4AE-938F-CF9964F383E1}"/>
              </a:ext>
            </a:extLst>
          </p:cNvPr>
          <p:cNvSpPr>
            <a:spLocks noGrp="1"/>
          </p:cNvSpPr>
          <p:nvPr>
            <p:ph type="ctrTitle"/>
          </p:nvPr>
        </p:nvSpPr>
        <p:spPr>
          <a:xfrm>
            <a:off x="5542844" y="1000479"/>
            <a:ext cx="5847645" cy="4135965"/>
          </a:xfrm>
        </p:spPr>
        <p:txBody>
          <a:bodyPr anchor="t">
            <a:normAutofit/>
          </a:bodyPr>
          <a:lstStyle/>
          <a:p>
            <a:pPr>
              <a:lnSpc>
                <a:spcPct val="90000"/>
              </a:lnSpc>
            </a:pPr>
            <a:r>
              <a:rPr lang="en-US" sz="3700" dirty="0">
                <a:solidFill>
                  <a:srgbClr val="FFFFFF"/>
                </a:solidFill>
              </a:rPr>
              <a:t>Startup webhosting</a:t>
            </a:r>
            <a:br>
              <a:rPr lang="en-US" sz="3700" dirty="0">
                <a:solidFill>
                  <a:srgbClr val="FFFFFF"/>
                </a:solidFill>
              </a:rPr>
            </a:br>
            <a:br>
              <a:rPr lang="en-US" sz="3700" dirty="0">
                <a:solidFill>
                  <a:srgbClr val="FFFFFF"/>
                </a:solidFill>
              </a:rPr>
            </a:br>
            <a:r>
              <a:rPr lang="en-US" sz="3700" dirty="0">
                <a:solidFill>
                  <a:srgbClr val="FFFFFF"/>
                </a:solidFill>
              </a:rPr>
              <a:t>CIS1402 </a:t>
            </a:r>
            <a:r>
              <a:rPr lang="en-US" sz="2400" dirty="0">
                <a:solidFill>
                  <a:srgbClr val="FFFFFF"/>
                </a:solidFill>
              </a:rPr>
              <a:t>Power Point</a:t>
            </a:r>
            <a:br>
              <a:rPr lang="en-US" sz="3700" dirty="0">
                <a:solidFill>
                  <a:srgbClr val="FFFFFF"/>
                </a:solidFill>
              </a:rPr>
            </a:br>
            <a:r>
              <a:rPr lang="en-US" sz="3700" dirty="0">
                <a:solidFill>
                  <a:srgbClr val="FFFFFF"/>
                </a:solidFill>
              </a:rPr>
              <a:t>		</a:t>
            </a:r>
            <a:r>
              <a:rPr lang="en-US" sz="2400" dirty="0">
                <a:solidFill>
                  <a:srgbClr val="FFFFFF"/>
                </a:solidFill>
              </a:rPr>
              <a:t>Presentation</a:t>
            </a:r>
            <a:br>
              <a:rPr lang="en-US" sz="3700" dirty="0">
                <a:solidFill>
                  <a:srgbClr val="FFFFFF"/>
                </a:solidFill>
              </a:rPr>
            </a:br>
            <a:br>
              <a:rPr lang="en-US" sz="3700" dirty="0">
                <a:solidFill>
                  <a:srgbClr val="FFFFFF"/>
                </a:solidFill>
              </a:rPr>
            </a:br>
            <a:r>
              <a:rPr lang="en-US" sz="1600" b="1" dirty="0">
                <a:solidFill>
                  <a:srgbClr val="FFFFFF"/>
                </a:solidFill>
              </a:rPr>
              <a:t>By: Andrew Seabloom</a:t>
            </a:r>
            <a:endParaRPr lang="en-US" sz="1600" dirty="0">
              <a:solidFill>
                <a:srgbClr val="FFFFFF"/>
              </a:solidFill>
            </a:endParaRPr>
          </a:p>
        </p:txBody>
      </p:sp>
      <p:sp>
        <p:nvSpPr>
          <p:cNvPr id="3" name="Subtitle 2">
            <a:extLst>
              <a:ext uri="{FF2B5EF4-FFF2-40B4-BE49-F238E27FC236}">
                <a16:creationId xmlns:a16="http://schemas.microsoft.com/office/drawing/2014/main" id="{669AE65A-3EF5-DE8C-2786-113A5D0A4402}"/>
              </a:ext>
            </a:extLst>
          </p:cNvPr>
          <p:cNvSpPr>
            <a:spLocks noGrp="1"/>
          </p:cNvSpPr>
          <p:nvPr>
            <p:ph type="subTitle" idx="1"/>
          </p:nvPr>
        </p:nvSpPr>
        <p:spPr>
          <a:xfrm>
            <a:off x="5608118" y="3912610"/>
            <a:ext cx="2858548" cy="1728728"/>
          </a:xfrm>
        </p:spPr>
        <p:txBody>
          <a:bodyPr anchor="b">
            <a:normAutofit/>
          </a:bodyPr>
          <a:lstStyle/>
          <a:p>
            <a:r>
              <a:rPr lang="en-US" dirty="0">
                <a:solidFill>
                  <a:srgbClr val="FFFFFF"/>
                </a:solidFill>
              </a:rPr>
              <a:t>Modified presentation from CIS1410</a:t>
            </a:r>
          </a:p>
        </p:txBody>
      </p:sp>
    </p:spTree>
    <p:custDataLst>
      <p:tags r:id="rId1"/>
    </p:custDataLst>
    <p:extLst>
      <p:ext uri="{BB962C8B-B14F-4D97-AF65-F5344CB8AC3E}">
        <p14:creationId xmlns:p14="http://schemas.microsoft.com/office/powerpoint/2010/main" val="1924447320"/>
      </p:ext>
    </p:extLst>
  </p:cSld>
  <p:clrMapOvr>
    <a:masterClrMapping/>
  </p:clrMapOvr>
  <mc:AlternateContent xmlns:mc="http://schemas.openxmlformats.org/markup-compatibility/2006">
    <mc:Choice xmlns:p15="http://schemas.microsoft.com/office/powerpoint/2012/main" Requires="p15">
      <p:transition spd="slow" advTm="6076">
        <p15:prstTrans prst="fallOver"/>
      </p:transition>
    </mc:Choice>
    <mc:Fallback>
      <p:transition spd="slow" advTm="607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8B72A-4112-659A-9EE0-1CAA8B0B7A9A}"/>
              </a:ext>
            </a:extLst>
          </p:cNvPr>
          <p:cNvSpPr>
            <a:spLocks noGrp="1"/>
          </p:cNvSpPr>
          <p:nvPr>
            <p:ph type="title"/>
          </p:nvPr>
        </p:nvSpPr>
        <p:spPr>
          <a:xfrm>
            <a:off x="1146705" y="909882"/>
            <a:ext cx="3932237" cy="2003569"/>
          </a:xfrm>
        </p:spPr>
        <p:txBody>
          <a:bodyPr>
            <a:normAutofit fontScale="90000"/>
          </a:bodyPr>
          <a:lstStyle/>
          <a:p>
            <a:r>
              <a:rPr lang="en-US" dirty="0"/>
              <a:t>10</a:t>
            </a:r>
            <a:br>
              <a:rPr lang="en-US" dirty="0"/>
            </a:br>
            <a:br>
              <a:rPr lang="en-US" dirty="0"/>
            </a:br>
            <a:r>
              <a:rPr lang="en-US" dirty="0"/>
              <a:t>Web hosting</a:t>
            </a:r>
            <a:br>
              <a:rPr lang="en-US" dirty="0"/>
            </a:br>
            <a:r>
              <a:rPr lang="en-US" dirty="0"/>
              <a:t>Control panel</a:t>
            </a:r>
            <a:br>
              <a:rPr lang="en-US" dirty="0"/>
            </a:br>
            <a:br>
              <a:rPr lang="en-US" dirty="0"/>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4CE88CF4-48BD-E594-E5C1-C66735E8E28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070504" y="4033360"/>
            <a:ext cx="3932238" cy="2211884"/>
          </a:xfrm>
        </p:spPr>
      </p:pic>
      <p:sp>
        <p:nvSpPr>
          <p:cNvPr id="4" name="Text Placeholder 3">
            <a:extLst>
              <a:ext uri="{FF2B5EF4-FFF2-40B4-BE49-F238E27FC236}">
                <a16:creationId xmlns:a16="http://schemas.microsoft.com/office/drawing/2014/main" id="{1FC3A6EC-6EA9-DE6D-F164-88F6F8FF8D77}"/>
              </a:ext>
            </a:extLst>
          </p:cNvPr>
          <p:cNvSpPr>
            <a:spLocks noGrp="1"/>
          </p:cNvSpPr>
          <p:nvPr>
            <p:ph type="body" sz="half" idx="2"/>
          </p:nvPr>
        </p:nvSpPr>
        <p:spPr>
          <a:xfrm>
            <a:off x="1146705" y="2415311"/>
            <a:ext cx="3856037" cy="1925780"/>
          </a:xfrm>
        </p:spPr>
        <p:txBody>
          <a:bodyPr/>
          <a:lstStyle/>
          <a:p>
            <a:r>
              <a:rPr lang="en-US" dirty="0"/>
              <a:t>A control panel is the tool that allows the user to access software like </a:t>
            </a:r>
            <a:r>
              <a:rPr lang="en-US" dirty="0" err="1"/>
              <a:t>WordPess</a:t>
            </a:r>
            <a:r>
              <a:rPr lang="en-US" dirty="0"/>
              <a:t>, manage files, setup linked email accounts, and add additional domain names. </a:t>
            </a:r>
            <a:r>
              <a:rPr lang="en-US" dirty="0" err="1"/>
              <a:t>Cpanel</a:t>
            </a:r>
            <a:r>
              <a:rPr lang="en-US" dirty="0"/>
              <a:t> is an industry standard.</a:t>
            </a:r>
          </a:p>
        </p:txBody>
      </p:sp>
      <p:pic>
        <p:nvPicPr>
          <p:cNvPr id="3" name="CIS1402 Video for power point">
            <a:hlinkClick r:id="" action="ppaction://media"/>
            <a:extLst>
              <a:ext uri="{FF2B5EF4-FFF2-40B4-BE49-F238E27FC236}">
                <a16:creationId xmlns:a16="http://schemas.microsoft.com/office/drawing/2014/main" id="{F1462FE0-8EDE-F337-83B2-9AE087D685E7}"/>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5409814" y="655608"/>
            <a:ext cx="6350865" cy="5227607"/>
          </a:xfrm>
          <a:prstGeom prst="rect">
            <a:avLst/>
          </a:prstGeom>
        </p:spPr>
      </p:pic>
    </p:spTree>
    <p:custDataLst>
      <p:tags r:id="rId1"/>
    </p:custDataLst>
    <p:extLst>
      <p:ext uri="{BB962C8B-B14F-4D97-AF65-F5344CB8AC3E}">
        <p14:creationId xmlns:p14="http://schemas.microsoft.com/office/powerpoint/2010/main" val="4134910764"/>
      </p:ext>
    </p:extLst>
  </p:cSld>
  <p:clrMapOvr>
    <a:masterClrMapping/>
  </p:clrMapOvr>
  <mc:AlternateContent xmlns:mc="http://schemas.openxmlformats.org/markup-compatibility/2006">
    <mc:Choice xmlns:p15="http://schemas.microsoft.com/office/powerpoint/2012/main" Requires="p15">
      <p:transition spd="slow" advClick="0" advTm="95198">
        <p15:prstTrans prst="fallOver" invX="1"/>
      </p:transition>
    </mc:Choice>
    <mc:Fallback>
      <p:transition spd="slow" advClick="0" advTm="9519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7015" objId="3"/>
        <p14:stopEvt time="88261" objId="3"/>
        <p14:playEvt time="88262" objId="3"/>
        <p14:stopEvt time="89053" objId="3"/>
        <p14:playEvt time="94094" objId="3"/>
        <p14:stopEvt time="95198" objId="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9A2BD-3B6F-7807-7C72-21A752DEAB18}"/>
              </a:ext>
            </a:extLst>
          </p:cNvPr>
          <p:cNvSpPr>
            <a:spLocks noGrp="1"/>
          </p:cNvSpPr>
          <p:nvPr>
            <p:ph type="title"/>
          </p:nvPr>
        </p:nvSpPr>
        <p:spPr>
          <a:xfrm>
            <a:off x="1143000" y="987425"/>
            <a:ext cx="3932237" cy="2441575"/>
          </a:xfrm>
        </p:spPr>
        <p:txBody>
          <a:bodyPr>
            <a:normAutofit fontScale="90000"/>
          </a:bodyPr>
          <a:lstStyle/>
          <a:p>
            <a:r>
              <a:rPr lang="en-US" dirty="0"/>
              <a:t>11</a:t>
            </a:r>
            <a:br>
              <a:rPr lang="en-US" dirty="0"/>
            </a:br>
            <a:br>
              <a:rPr lang="en-US" dirty="0"/>
            </a:br>
            <a:r>
              <a:rPr lang="en-US" dirty="0"/>
              <a:t>Hacking and security</a:t>
            </a:r>
            <a:br>
              <a:rPr lang="en-US" dirty="0"/>
            </a:br>
            <a:br>
              <a:rPr lang="en-US" dirty="0"/>
            </a:br>
            <a:br>
              <a:rPr lang="en-US" dirty="0"/>
            </a:br>
            <a:endParaRPr lang="en-US" dirty="0"/>
          </a:p>
        </p:txBody>
      </p:sp>
      <p:sp>
        <p:nvSpPr>
          <p:cNvPr id="3" name="Content Placeholder 2">
            <a:extLst>
              <a:ext uri="{FF2B5EF4-FFF2-40B4-BE49-F238E27FC236}">
                <a16:creationId xmlns:a16="http://schemas.microsoft.com/office/drawing/2014/main" id="{5E2DBCDC-EDF8-4A93-F2C8-E937F8C1D90E}"/>
              </a:ext>
            </a:extLst>
          </p:cNvPr>
          <p:cNvSpPr>
            <a:spLocks noGrp="1"/>
          </p:cNvSpPr>
          <p:nvPr>
            <p:ph idx="1"/>
          </p:nvPr>
        </p:nvSpPr>
        <p:spPr>
          <a:xfrm>
            <a:off x="5156200" y="592665"/>
            <a:ext cx="5891209" cy="6075553"/>
          </a:xfrm>
        </p:spPr>
        <p:txBody>
          <a:bodyPr>
            <a:normAutofit/>
          </a:bodyPr>
          <a:lstStyle/>
          <a:p>
            <a:pPr marL="0" indent="0">
              <a:buNone/>
            </a:pPr>
            <a:r>
              <a:rPr lang="en-US" sz="1600" dirty="0"/>
              <a:t>     The majority of website breaches are not to try and steal your data or deface your website. Instead, they attempt to use our server as an email relay for spam. Or to setup a temporary web server to serve files of an illegal nature.</a:t>
            </a:r>
          </a:p>
          <a:p>
            <a:pPr marL="0" indent="0">
              <a:buNone/>
            </a:pPr>
            <a:r>
              <a:rPr lang="en-US" sz="1600" dirty="0"/>
              <a:t>Google quarantines about 10000 websites per day with its safe browsing technology.</a:t>
            </a:r>
          </a:p>
          <a:p>
            <a:pPr marL="0" indent="0">
              <a:buNone/>
            </a:pPr>
            <a:r>
              <a:rPr lang="en-US" sz="1600" dirty="0"/>
              <a:t>Sites get hacked by:</a:t>
            </a:r>
          </a:p>
          <a:p>
            <a:r>
              <a:rPr lang="en-US" sz="1400" dirty="0"/>
              <a:t>Brute force, hackers attempt to match or break the login code</a:t>
            </a:r>
          </a:p>
          <a:p>
            <a:r>
              <a:rPr lang="en-US" sz="1400" dirty="0"/>
              <a:t>Social Engineering, Phishing pages designed to capture a person’s username and password</a:t>
            </a:r>
          </a:p>
          <a:p>
            <a:r>
              <a:rPr lang="en-US" sz="1400" dirty="0"/>
              <a:t>Cross Site Scripting, the attacker tries to intercept the user credentials via their own browser</a:t>
            </a:r>
          </a:p>
          <a:p>
            <a:r>
              <a:rPr lang="en-US" sz="1400" dirty="0"/>
              <a:t>Man In The Middle Attack, Attackers incepts user credentials while working via an unsecure network. Credentials are transferred from one point to another via plain text</a:t>
            </a:r>
            <a:endParaRPr lang="en-US" sz="1600" dirty="0"/>
          </a:p>
          <a:p>
            <a:pPr marL="0" indent="0">
              <a:buNone/>
            </a:pPr>
            <a:endParaRPr lang="en-US" sz="1600" dirty="0"/>
          </a:p>
        </p:txBody>
      </p:sp>
      <p:sp>
        <p:nvSpPr>
          <p:cNvPr id="4" name="Text Placeholder 3">
            <a:extLst>
              <a:ext uri="{FF2B5EF4-FFF2-40B4-BE49-F238E27FC236}">
                <a16:creationId xmlns:a16="http://schemas.microsoft.com/office/drawing/2014/main" id="{F338A626-A055-05D7-DBD5-ED8DAE9FA9FE}"/>
              </a:ext>
            </a:extLst>
          </p:cNvPr>
          <p:cNvSpPr>
            <a:spLocks noGrp="1"/>
          </p:cNvSpPr>
          <p:nvPr>
            <p:ph type="body" sz="half" idx="2"/>
          </p:nvPr>
        </p:nvSpPr>
        <p:spPr>
          <a:xfrm>
            <a:off x="1146705" y="2512291"/>
            <a:ext cx="3856037" cy="1699492"/>
          </a:xfrm>
        </p:spPr>
        <p:txBody>
          <a:bodyPr/>
          <a:lstStyle/>
          <a:p>
            <a:r>
              <a:rPr lang="en-US" dirty="0"/>
              <a:t>Identifying and then exploiting the weakness in a computer system.</a:t>
            </a:r>
          </a:p>
          <a:p>
            <a:r>
              <a:rPr lang="en-US" dirty="0"/>
              <a:t>Hackers usually are skilled computer programmers with knowledge of computing security.</a:t>
            </a:r>
          </a:p>
        </p:txBody>
      </p:sp>
      <p:pic>
        <p:nvPicPr>
          <p:cNvPr id="8" name="Picture 7" descr="A close-up of a padlock&#10;&#10;Description automatically generated">
            <a:extLst>
              <a:ext uri="{FF2B5EF4-FFF2-40B4-BE49-F238E27FC236}">
                <a16:creationId xmlns:a16="http://schemas.microsoft.com/office/drawing/2014/main" id="{6D2E96A4-D2F2-C782-E957-95447DF35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211783"/>
            <a:ext cx="3852332" cy="1699492"/>
          </a:xfrm>
          <a:prstGeom prst="rect">
            <a:avLst/>
          </a:prstGeom>
        </p:spPr>
      </p:pic>
    </p:spTree>
    <p:extLst>
      <p:ext uri="{BB962C8B-B14F-4D97-AF65-F5344CB8AC3E}">
        <p14:creationId xmlns:p14="http://schemas.microsoft.com/office/powerpoint/2010/main" val="1477794262"/>
      </p:ext>
    </p:extLst>
  </p:cSld>
  <p:clrMapOvr>
    <a:masterClrMapping/>
  </p:clrMapOvr>
  <mc:AlternateContent xmlns:mc="http://schemas.openxmlformats.org/markup-compatibility/2006">
    <mc:Choice xmlns:p15="http://schemas.microsoft.com/office/powerpoint/2012/main" Requires="p15">
      <p:transition spd="slow" advClick="0" advTm="17950">
        <p15:prstTrans prst="fallOver"/>
      </p:transition>
    </mc:Choice>
    <mc:Fallback>
      <p:transition spd="slow" advClick="0" advTm="1795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9036-5FD5-39E6-AFCC-9BAD85C30BB2}"/>
              </a:ext>
            </a:extLst>
          </p:cNvPr>
          <p:cNvSpPr>
            <a:spLocks noGrp="1"/>
          </p:cNvSpPr>
          <p:nvPr>
            <p:ph type="title"/>
          </p:nvPr>
        </p:nvSpPr>
        <p:spPr/>
        <p:txBody>
          <a:bodyPr/>
          <a:lstStyle/>
          <a:p>
            <a:pPr algn="ctr"/>
            <a:r>
              <a:rPr lang="en-US" dirty="0"/>
              <a:t>Table of Contents</a:t>
            </a:r>
          </a:p>
        </p:txBody>
      </p:sp>
      <p:sp>
        <p:nvSpPr>
          <p:cNvPr id="4" name="Content Placeholder 3">
            <a:extLst>
              <a:ext uri="{FF2B5EF4-FFF2-40B4-BE49-F238E27FC236}">
                <a16:creationId xmlns:a16="http://schemas.microsoft.com/office/drawing/2014/main" id="{A3575ED1-F0A9-F085-7B4D-8B8C5E38EE1C}"/>
              </a:ext>
            </a:extLst>
          </p:cNvPr>
          <p:cNvSpPr>
            <a:spLocks noGrp="1"/>
          </p:cNvSpPr>
          <p:nvPr>
            <p:ph sz="half" idx="1"/>
          </p:nvPr>
        </p:nvSpPr>
        <p:spPr>
          <a:xfrm flipV="1">
            <a:off x="5761645" y="6046239"/>
            <a:ext cx="45719" cy="45719"/>
          </a:xfrm>
        </p:spPr>
        <p:txBody>
          <a:bodyPr>
            <a:normAutofit fontScale="25000" lnSpcReduction="20000"/>
          </a:bodyPr>
          <a:lstStyle/>
          <a:p>
            <a:pPr marL="0" indent="0">
              <a:buNone/>
            </a:pPr>
            <a:endParaRPr lang="en-US" sz="1600" dirty="0"/>
          </a:p>
        </p:txBody>
      </p:sp>
      <p:sp>
        <p:nvSpPr>
          <p:cNvPr id="5" name="Content Placeholder 4">
            <a:extLst>
              <a:ext uri="{FF2B5EF4-FFF2-40B4-BE49-F238E27FC236}">
                <a16:creationId xmlns:a16="http://schemas.microsoft.com/office/drawing/2014/main" id="{ED85A2AD-6D23-5CEB-A077-E950D57C8C73}"/>
              </a:ext>
            </a:extLst>
          </p:cNvPr>
          <p:cNvSpPr>
            <a:spLocks noGrp="1"/>
          </p:cNvSpPr>
          <p:nvPr>
            <p:ph sz="half" idx="2"/>
          </p:nvPr>
        </p:nvSpPr>
        <p:spPr>
          <a:xfrm flipH="1" flipV="1">
            <a:off x="6693762" y="6039227"/>
            <a:ext cx="5288365" cy="45719"/>
          </a:xfrm>
        </p:spPr>
        <p:txBody>
          <a:bodyPr>
            <a:normAutofit fontScale="25000" lnSpcReduction="20000"/>
          </a:bodyPr>
          <a:lstStyle/>
          <a:p>
            <a:pPr marL="0" indent="0">
              <a:buNone/>
            </a:pPr>
            <a:r>
              <a:rPr lang="en-US" sz="1600" dirty="0"/>
              <a:t>		</a:t>
            </a:r>
          </a:p>
          <a:p>
            <a:pPr marL="0" indent="0">
              <a:buNone/>
            </a:pPr>
            <a:r>
              <a:rPr lang="en-US" sz="1600" dirty="0"/>
              <a:t>	</a:t>
            </a:r>
          </a:p>
          <a:p>
            <a:pPr marL="0" indent="0">
              <a:buNone/>
            </a:pPr>
            <a:endParaRPr lang="en-US" sz="1600" dirty="0"/>
          </a:p>
          <a:p>
            <a:pPr marL="0" indent="0">
              <a:buNone/>
            </a:pPr>
            <a:r>
              <a:rPr lang="en-US" sz="1600" dirty="0"/>
              <a:t>		</a:t>
            </a:r>
          </a:p>
          <a:p>
            <a:pPr marL="0" indent="0">
              <a:buNone/>
            </a:pPr>
            <a:endParaRPr lang="en-US" dirty="0"/>
          </a:p>
          <a:p>
            <a:pPr marL="0" indent="0">
              <a:buNone/>
            </a:pPr>
            <a:endParaRPr lang="en-US" dirty="0"/>
          </a:p>
        </p:txBody>
      </p:sp>
      <p:sp>
        <p:nvSpPr>
          <p:cNvPr id="3" name="TextBox 2">
            <a:extLst>
              <a:ext uri="{FF2B5EF4-FFF2-40B4-BE49-F238E27FC236}">
                <a16:creationId xmlns:a16="http://schemas.microsoft.com/office/drawing/2014/main" id="{8C9B5E4C-0784-17B5-539A-C4A91AB3A8FB}"/>
              </a:ext>
            </a:extLst>
          </p:cNvPr>
          <p:cNvSpPr txBox="1"/>
          <p:nvPr/>
        </p:nvSpPr>
        <p:spPr>
          <a:xfrm>
            <a:off x="1141410" y="866745"/>
            <a:ext cx="427743" cy="523220"/>
          </a:xfrm>
          <a:prstGeom prst="rect">
            <a:avLst/>
          </a:prstGeom>
          <a:noFill/>
        </p:spPr>
        <p:txBody>
          <a:bodyPr wrap="square" rtlCol="0">
            <a:spAutoFit/>
          </a:bodyPr>
          <a:lstStyle/>
          <a:p>
            <a:r>
              <a:rPr lang="en-US" sz="2800" dirty="0"/>
              <a:t>2</a:t>
            </a:r>
          </a:p>
        </p:txBody>
      </p:sp>
      <p:graphicFrame>
        <p:nvGraphicFramePr>
          <p:cNvPr id="6" name="Table 5">
            <a:extLst>
              <a:ext uri="{FF2B5EF4-FFF2-40B4-BE49-F238E27FC236}">
                <a16:creationId xmlns:a16="http://schemas.microsoft.com/office/drawing/2014/main" id="{7272B51D-5C99-F7F4-37CB-CC5D78B07CAD}"/>
              </a:ext>
            </a:extLst>
          </p:cNvPr>
          <p:cNvGraphicFramePr>
            <a:graphicFrameLocks noGrp="1"/>
          </p:cNvGraphicFramePr>
          <p:nvPr>
            <p:extLst>
              <p:ext uri="{D42A27DB-BD31-4B8C-83A1-F6EECF244321}">
                <p14:modId xmlns:p14="http://schemas.microsoft.com/office/powerpoint/2010/main" val="3925843699"/>
              </p:ext>
            </p:extLst>
          </p:nvPr>
        </p:nvGraphicFramePr>
        <p:xfrm>
          <a:off x="2030412" y="2060192"/>
          <a:ext cx="8128000" cy="1920240"/>
        </p:xfrm>
        <a:graphic>
          <a:graphicData uri="http://schemas.openxmlformats.org/drawingml/2006/table">
            <a:tbl>
              <a:tblPr firstRow="1" bandRow="1">
                <a:tableStyleId>{5C22544A-7EE6-4342-B048-85BDC9FD1C3A}</a:tableStyleId>
              </a:tblPr>
              <a:tblGrid>
                <a:gridCol w="2806700">
                  <a:extLst>
                    <a:ext uri="{9D8B030D-6E8A-4147-A177-3AD203B41FA5}">
                      <a16:colId xmlns:a16="http://schemas.microsoft.com/office/drawing/2014/main" val="1214331019"/>
                    </a:ext>
                  </a:extLst>
                </a:gridCol>
                <a:gridCol w="1257300">
                  <a:extLst>
                    <a:ext uri="{9D8B030D-6E8A-4147-A177-3AD203B41FA5}">
                      <a16:colId xmlns:a16="http://schemas.microsoft.com/office/drawing/2014/main" val="3203103409"/>
                    </a:ext>
                  </a:extLst>
                </a:gridCol>
                <a:gridCol w="2725615">
                  <a:extLst>
                    <a:ext uri="{9D8B030D-6E8A-4147-A177-3AD203B41FA5}">
                      <a16:colId xmlns:a16="http://schemas.microsoft.com/office/drawing/2014/main" val="3400616084"/>
                    </a:ext>
                  </a:extLst>
                </a:gridCol>
                <a:gridCol w="1338385">
                  <a:extLst>
                    <a:ext uri="{9D8B030D-6E8A-4147-A177-3AD203B41FA5}">
                      <a16:colId xmlns:a16="http://schemas.microsoft.com/office/drawing/2014/main" val="1362251349"/>
                    </a:ext>
                  </a:extLst>
                </a:gridCol>
              </a:tblGrid>
              <a:tr h="370840">
                <a:tc>
                  <a:txBody>
                    <a:bodyPr/>
                    <a:lstStyle/>
                    <a:p>
                      <a:r>
                        <a:rPr lang="en-US" sz="1800" dirty="0"/>
                        <a:t>Intro to Webhosting For Students	</a:t>
                      </a:r>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t>3</a:t>
                      </a:r>
                    </a:p>
                    <a:p>
                      <a:pPr algn="r"/>
                      <a:endParaRPr lang="en-US" dirty="0"/>
                    </a:p>
                  </a:txBody>
                  <a:tcPr/>
                </a:tc>
                <a:tc>
                  <a:txBody>
                    <a:bodyPr/>
                    <a:lstStyle/>
                    <a:p>
                      <a:r>
                        <a:rPr lang="en-US" sz="1800" dirty="0"/>
                        <a:t>Content Management System</a:t>
                      </a:r>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t>9</a:t>
                      </a:r>
                    </a:p>
                    <a:p>
                      <a:endParaRPr lang="en-US" dirty="0"/>
                    </a:p>
                  </a:txBody>
                  <a:tcPr/>
                </a:tc>
                <a:extLst>
                  <a:ext uri="{0D108BD9-81ED-4DB2-BD59-A6C34878D82A}">
                    <a16:rowId xmlns:a16="http://schemas.microsoft.com/office/drawing/2014/main" val="33229721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What Is a Domain</a:t>
                      </a:r>
                      <a:endParaRPr lang="en-US" dirty="0"/>
                    </a:p>
                  </a:txBody>
                  <a:tcPr/>
                </a:tc>
                <a:tc>
                  <a:txBody>
                    <a:bodyPr/>
                    <a:lstStyle/>
                    <a:p>
                      <a:pPr algn="r"/>
                      <a:r>
                        <a:rPr lang="en-US" dirty="0"/>
                        <a:t>4.0</a:t>
                      </a:r>
                    </a:p>
                  </a:txBody>
                  <a:tcPr/>
                </a:tc>
                <a:tc>
                  <a:txBody>
                    <a:bodyPr/>
                    <a:lstStyle/>
                    <a:p>
                      <a:r>
                        <a:rPr lang="en-US" sz="1800" dirty="0"/>
                        <a:t>Webhosting Control Panel	</a:t>
                      </a:r>
                      <a:endParaRPr lang="en-US" dirty="0"/>
                    </a:p>
                  </a:txBody>
                  <a:tcPr/>
                </a:tc>
                <a:tc>
                  <a:txBody>
                    <a:bodyPr/>
                    <a:lstStyle/>
                    <a:p>
                      <a:pPr algn="r"/>
                      <a:r>
                        <a:rPr lang="en-US" sz="1800" dirty="0"/>
                        <a:t>10</a:t>
                      </a:r>
                      <a:endParaRPr lang="en-US" dirty="0"/>
                    </a:p>
                  </a:txBody>
                  <a:tcPr/>
                </a:tc>
                <a:extLst>
                  <a:ext uri="{0D108BD9-81ED-4DB2-BD59-A6C34878D82A}">
                    <a16:rowId xmlns:a16="http://schemas.microsoft.com/office/drawing/2014/main" val="1168126293"/>
                  </a:ext>
                </a:extLst>
              </a:tr>
              <a:tr h="370840">
                <a:tc>
                  <a:txBody>
                    <a:bodyPr/>
                    <a:lstStyle/>
                    <a:p>
                      <a:r>
                        <a:rPr lang="en-US" sz="1800" dirty="0"/>
                        <a:t>Types Of Webhosting Servers	</a:t>
                      </a:r>
                      <a:endParaRPr lang="en-US" dirty="0"/>
                    </a:p>
                  </a:txBody>
                  <a:tcPr/>
                </a:tc>
                <a:tc>
                  <a:txBody>
                    <a:bodyPr/>
                    <a:lstStyle/>
                    <a:p>
                      <a:pPr algn="r"/>
                      <a:r>
                        <a:rPr lang="en-US" dirty="0"/>
                        <a:t>4.5</a:t>
                      </a:r>
                    </a:p>
                  </a:txBody>
                  <a:tcPr/>
                </a:tc>
                <a:tc>
                  <a:txBody>
                    <a:bodyPr/>
                    <a:lstStyle/>
                    <a:p>
                      <a:r>
                        <a:rPr lang="en-US" sz="1800" dirty="0"/>
                        <a:t>Hacking and security</a:t>
                      </a:r>
                      <a:endParaRPr lang="en-US" dirty="0"/>
                    </a:p>
                  </a:txBody>
                  <a:tcPr/>
                </a:tc>
                <a:tc>
                  <a:txBody>
                    <a:bodyPr/>
                    <a:lstStyle/>
                    <a:p>
                      <a:pPr algn="r"/>
                      <a:r>
                        <a:rPr lang="en-US" dirty="0"/>
                        <a:t>11</a:t>
                      </a:r>
                    </a:p>
                  </a:txBody>
                  <a:tcPr/>
                </a:tc>
                <a:extLst>
                  <a:ext uri="{0D108BD9-81ED-4DB2-BD59-A6C34878D82A}">
                    <a16:rowId xmlns:a16="http://schemas.microsoft.com/office/drawing/2014/main" val="365301109"/>
                  </a:ext>
                </a:extLst>
              </a:tr>
            </a:tbl>
          </a:graphicData>
        </a:graphic>
      </p:graphicFrame>
      <p:graphicFrame>
        <p:nvGraphicFramePr>
          <p:cNvPr id="7" name="Table 6">
            <a:extLst>
              <a:ext uri="{FF2B5EF4-FFF2-40B4-BE49-F238E27FC236}">
                <a16:creationId xmlns:a16="http://schemas.microsoft.com/office/drawing/2014/main" id="{F73E230B-94A3-CA30-0004-D656787A1452}"/>
              </a:ext>
            </a:extLst>
          </p:cNvPr>
          <p:cNvGraphicFramePr>
            <a:graphicFrameLocks noGrp="1"/>
          </p:cNvGraphicFramePr>
          <p:nvPr>
            <p:extLst>
              <p:ext uri="{D42A27DB-BD31-4B8C-83A1-F6EECF244321}">
                <p14:modId xmlns:p14="http://schemas.microsoft.com/office/powerpoint/2010/main" val="1094699305"/>
              </p:ext>
            </p:extLst>
          </p:nvPr>
        </p:nvGraphicFramePr>
        <p:xfrm>
          <a:off x="2030412" y="4002951"/>
          <a:ext cx="4050792" cy="757962"/>
        </p:xfrm>
        <a:graphic>
          <a:graphicData uri="http://schemas.openxmlformats.org/drawingml/2006/table">
            <a:tbl>
              <a:tblPr firstRow="1" bandRow="1">
                <a:tableStyleId>{7DF18680-E054-41AD-8BC1-D1AEF772440D}</a:tableStyleId>
              </a:tblPr>
              <a:tblGrid>
                <a:gridCol w="1016397">
                  <a:extLst>
                    <a:ext uri="{9D8B030D-6E8A-4147-A177-3AD203B41FA5}">
                      <a16:colId xmlns:a16="http://schemas.microsoft.com/office/drawing/2014/main" val="2321919642"/>
                    </a:ext>
                  </a:extLst>
                </a:gridCol>
                <a:gridCol w="1019099">
                  <a:extLst>
                    <a:ext uri="{9D8B030D-6E8A-4147-A177-3AD203B41FA5}">
                      <a16:colId xmlns:a16="http://schemas.microsoft.com/office/drawing/2014/main" val="2671907419"/>
                    </a:ext>
                  </a:extLst>
                </a:gridCol>
                <a:gridCol w="1200684">
                  <a:extLst>
                    <a:ext uri="{9D8B030D-6E8A-4147-A177-3AD203B41FA5}">
                      <a16:colId xmlns:a16="http://schemas.microsoft.com/office/drawing/2014/main" val="651094357"/>
                    </a:ext>
                  </a:extLst>
                </a:gridCol>
                <a:gridCol w="814612">
                  <a:extLst>
                    <a:ext uri="{9D8B030D-6E8A-4147-A177-3AD203B41FA5}">
                      <a16:colId xmlns:a16="http://schemas.microsoft.com/office/drawing/2014/main" val="2875229522"/>
                    </a:ext>
                  </a:extLst>
                </a:gridCol>
              </a:tblGrid>
              <a:tr h="378981">
                <a:tc>
                  <a:txBody>
                    <a:bodyPr/>
                    <a:lstStyle/>
                    <a:p>
                      <a:r>
                        <a:rPr lang="en-US" sz="1800" dirty="0"/>
                        <a:t>Shared</a:t>
                      </a:r>
                      <a:endParaRPr lang="en-US" dirty="0"/>
                    </a:p>
                  </a:txBody>
                  <a:tcPr/>
                </a:tc>
                <a:tc>
                  <a:txBody>
                    <a:bodyPr/>
                    <a:lstStyle/>
                    <a:p>
                      <a:pPr algn="r"/>
                      <a:r>
                        <a:rPr lang="en-US" dirty="0"/>
                        <a:t>6</a:t>
                      </a:r>
                    </a:p>
                  </a:txBody>
                  <a:tcPr/>
                </a:tc>
                <a:tc>
                  <a:txBody>
                    <a:bodyPr/>
                    <a:lstStyle/>
                    <a:p>
                      <a:r>
                        <a:rPr lang="en-US" dirty="0"/>
                        <a:t>Cloud</a:t>
                      </a:r>
                    </a:p>
                  </a:txBody>
                  <a:tcPr/>
                </a:tc>
                <a:tc>
                  <a:txBody>
                    <a:bodyPr/>
                    <a:lstStyle/>
                    <a:p>
                      <a:pPr algn="r"/>
                      <a:r>
                        <a:rPr lang="en-US" dirty="0"/>
                        <a:t>7</a:t>
                      </a:r>
                    </a:p>
                  </a:txBody>
                  <a:tcPr/>
                </a:tc>
                <a:extLst>
                  <a:ext uri="{0D108BD9-81ED-4DB2-BD59-A6C34878D82A}">
                    <a16:rowId xmlns:a16="http://schemas.microsoft.com/office/drawing/2014/main" val="3116187618"/>
                  </a:ext>
                </a:extLst>
              </a:tr>
              <a:tr h="378981">
                <a:tc>
                  <a:txBody>
                    <a:bodyPr/>
                    <a:lstStyle/>
                    <a:p>
                      <a:r>
                        <a:rPr lang="en-US" dirty="0"/>
                        <a:t>Virtual</a:t>
                      </a:r>
                    </a:p>
                  </a:txBody>
                  <a:tcPr/>
                </a:tc>
                <a:tc>
                  <a:txBody>
                    <a:bodyPr/>
                    <a:lstStyle/>
                    <a:p>
                      <a:pPr algn="r"/>
                      <a:r>
                        <a:rPr lang="en-US" dirty="0"/>
                        <a:t>8</a:t>
                      </a:r>
                    </a:p>
                  </a:txBody>
                  <a:tcPr/>
                </a:tc>
                <a:tc>
                  <a:txBody>
                    <a:bodyPr/>
                    <a:lstStyle/>
                    <a:p>
                      <a:r>
                        <a:rPr lang="en-US" dirty="0"/>
                        <a:t>Dedicated</a:t>
                      </a:r>
                    </a:p>
                  </a:txBody>
                  <a:tcPr/>
                </a:tc>
                <a:tc>
                  <a:txBody>
                    <a:bodyPr/>
                    <a:lstStyle/>
                    <a:p>
                      <a:pPr algn="r"/>
                      <a:r>
                        <a:rPr lang="en-US" dirty="0"/>
                        <a:t>9</a:t>
                      </a:r>
                    </a:p>
                  </a:txBody>
                  <a:tcPr/>
                </a:tc>
                <a:extLst>
                  <a:ext uri="{0D108BD9-81ED-4DB2-BD59-A6C34878D82A}">
                    <a16:rowId xmlns:a16="http://schemas.microsoft.com/office/drawing/2014/main" val="133438468"/>
                  </a:ext>
                </a:extLst>
              </a:tr>
            </a:tbl>
          </a:graphicData>
        </a:graphic>
      </p:graphicFrame>
    </p:spTree>
    <p:extLst>
      <p:ext uri="{BB962C8B-B14F-4D97-AF65-F5344CB8AC3E}">
        <p14:creationId xmlns:p14="http://schemas.microsoft.com/office/powerpoint/2010/main" val="1938797798"/>
      </p:ext>
    </p:extLst>
  </p:cSld>
  <p:clrMapOvr>
    <a:masterClrMapping/>
  </p:clrMapOvr>
  <mc:AlternateContent xmlns:mc="http://schemas.openxmlformats.org/markup-compatibility/2006">
    <mc:Choice xmlns:p15="http://schemas.microsoft.com/office/powerpoint/2012/main" Requires="p15">
      <p:transition spd="slow" advTm="4848">
        <p15:prstTrans prst="fallOver" invX="1"/>
      </p:transition>
    </mc:Choice>
    <mc:Fallback>
      <p:transition spd="slow" advTm="484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794E7D-40FF-B6FB-C04A-9E4527F9DAAB}"/>
              </a:ext>
            </a:extLst>
          </p:cNvPr>
          <p:cNvSpPr>
            <a:spLocks noGrp="1"/>
          </p:cNvSpPr>
          <p:nvPr>
            <p:ph type="title"/>
          </p:nvPr>
        </p:nvSpPr>
        <p:spPr>
          <a:xfrm>
            <a:off x="1195652" y="661592"/>
            <a:ext cx="3932237" cy="2655976"/>
          </a:xfrm>
        </p:spPr>
        <p:txBody>
          <a:bodyPr>
            <a:normAutofit fontScale="90000"/>
          </a:bodyPr>
          <a:lstStyle/>
          <a:p>
            <a:br>
              <a:rPr lang="en-US" dirty="0"/>
            </a:br>
            <a:r>
              <a:rPr lang="en-US" dirty="0"/>
              <a:t>3</a:t>
            </a:r>
            <a:br>
              <a:rPr lang="en-US" dirty="0"/>
            </a:br>
            <a:br>
              <a:rPr lang="en-US" dirty="0"/>
            </a:br>
            <a:r>
              <a:rPr lang="en-US" dirty="0"/>
              <a:t>Webhosting for students </a:t>
            </a:r>
            <a:br>
              <a:rPr lang="en-US" dirty="0"/>
            </a:br>
            <a:br>
              <a:rPr lang="en-US" dirty="0"/>
            </a:br>
            <a:br>
              <a:rPr lang="en-US" dirty="0"/>
            </a:br>
            <a:r>
              <a:rPr lang="en-US" sz="900" dirty="0"/>
              <a:t>https://webhostingforstudents.com</a:t>
            </a:r>
            <a:endParaRPr lang="en-US" dirty="0"/>
          </a:p>
        </p:txBody>
      </p:sp>
      <p:pic>
        <p:nvPicPr>
          <p:cNvPr id="8" name="Content Placeholder 7" descr="A white dice with eyes and a green text&#10;&#10;Description automatically generated">
            <a:extLst>
              <a:ext uri="{FF2B5EF4-FFF2-40B4-BE49-F238E27FC236}">
                <a16:creationId xmlns:a16="http://schemas.microsoft.com/office/drawing/2014/main" id="{FD748126-503A-295C-B76D-D22EC76349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6837" y="681302"/>
            <a:ext cx="5553075" cy="1905000"/>
          </a:xfrm>
        </p:spPr>
      </p:pic>
      <p:sp>
        <p:nvSpPr>
          <p:cNvPr id="6" name="Text Placeholder 5">
            <a:extLst>
              <a:ext uri="{FF2B5EF4-FFF2-40B4-BE49-F238E27FC236}">
                <a16:creationId xmlns:a16="http://schemas.microsoft.com/office/drawing/2014/main" id="{525A1BB5-C90F-D160-51D2-3CBFAFFB59D0}"/>
              </a:ext>
            </a:extLst>
          </p:cNvPr>
          <p:cNvSpPr>
            <a:spLocks noGrp="1"/>
          </p:cNvSpPr>
          <p:nvPr>
            <p:ph type="body" sz="half" idx="2"/>
          </p:nvPr>
        </p:nvSpPr>
        <p:spPr>
          <a:xfrm>
            <a:off x="1195652" y="3317568"/>
            <a:ext cx="9800695" cy="2428476"/>
          </a:xfrm>
        </p:spPr>
        <p:txBody>
          <a:bodyPr numCol="2">
            <a:normAutofit/>
          </a:bodyPr>
          <a:lstStyle/>
          <a:p>
            <a:r>
              <a:rPr lang="en-US" sz="2000" dirty="0"/>
              <a:t>Taught us</a:t>
            </a:r>
          </a:p>
          <a:p>
            <a:pPr>
              <a:buFont typeface="Arial" panose="020B0604020202020204" pitchFamily="34" charset="0"/>
              <a:buChar char="•"/>
            </a:pPr>
            <a:r>
              <a:rPr lang="en-US" sz="1800" b="0" i="0" dirty="0">
                <a:solidFill>
                  <a:srgbClr val="353535"/>
                </a:solidFill>
                <a:effectLst/>
                <a:latin typeface="-apple-system"/>
              </a:rPr>
              <a:t>How to setup a domain name and hosting 	account</a:t>
            </a:r>
          </a:p>
          <a:p>
            <a:pPr>
              <a:buFont typeface="Arial" panose="020B0604020202020204" pitchFamily="34" charset="0"/>
              <a:buChar char="•"/>
            </a:pPr>
            <a:r>
              <a:rPr lang="en-US" sz="1800" b="0" i="0" dirty="0">
                <a:solidFill>
                  <a:srgbClr val="353535"/>
                </a:solidFill>
                <a:effectLst/>
                <a:latin typeface="-apple-system"/>
              </a:rPr>
              <a:t>How to configure and use FTP, SFTP and SSH</a:t>
            </a:r>
          </a:p>
          <a:p>
            <a:pPr>
              <a:buFont typeface="Arial" panose="020B0604020202020204" pitchFamily="34" charset="0"/>
              <a:buChar char="•"/>
            </a:pPr>
            <a:r>
              <a:rPr lang="en-US" sz="1800" b="0" i="0" dirty="0">
                <a:solidFill>
                  <a:srgbClr val="353535"/>
                </a:solidFill>
                <a:effectLst/>
                <a:latin typeface="-apple-system"/>
              </a:rPr>
              <a:t>How to configure email accounts</a:t>
            </a:r>
          </a:p>
          <a:p>
            <a:pPr>
              <a:buFont typeface="Arial" panose="020B0604020202020204" pitchFamily="34" charset="0"/>
              <a:buChar char="•"/>
            </a:pPr>
            <a:r>
              <a:rPr lang="en-US" sz="1800" b="0" i="0" dirty="0">
                <a:solidFill>
                  <a:srgbClr val="353535"/>
                </a:solidFill>
                <a:effectLst/>
                <a:latin typeface="-apple-system"/>
              </a:rPr>
              <a:t>How to setup MySQL databases</a:t>
            </a:r>
          </a:p>
          <a:p>
            <a:pPr>
              <a:buFont typeface="Arial" panose="020B0604020202020204" pitchFamily="34" charset="0"/>
              <a:buChar char="•"/>
            </a:pPr>
            <a:r>
              <a:rPr lang="en-US" sz="1800" b="0" i="0" dirty="0">
                <a:solidFill>
                  <a:srgbClr val="353535"/>
                </a:solidFill>
                <a:effectLst/>
                <a:latin typeface="-apple-system"/>
              </a:rPr>
              <a:t>How to install a Content Management 	System</a:t>
            </a:r>
          </a:p>
          <a:p>
            <a:pPr>
              <a:buFont typeface="Arial" panose="020B0604020202020204" pitchFamily="34" charset="0"/>
              <a:buChar char="•"/>
            </a:pPr>
            <a:r>
              <a:rPr lang="en-US" sz="1800" b="0" i="0" dirty="0">
                <a:solidFill>
                  <a:srgbClr val="353535"/>
                </a:solidFill>
                <a:effectLst/>
                <a:latin typeface="-apple-system"/>
              </a:rPr>
              <a:t>Best practices for hosting security</a:t>
            </a:r>
          </a:p>
          <a:p>
            <a:endParaRPr lang="en-US" dirty="0"/>
          </a:p>
        </p:txBody>
      </p:sp>
    </p:spTree>
    <p:extLst>
      <p:ext uri="{BB962C8B-B14F-4D97-AF65-F5344CB8AC3E}">
        <p14:creationId xmlns:p14="http://schemas.microsoft.com/office/powerpoint/2010/main" val="4115625894"/>
      </p:ext>
    </p:extLst>
  </p:cSld>
  <p:clrMapOvr>
    <a:masterClrMapping/>
  </p:clrMapOvr>
  <mc:AlternateContent xmlns:mc="http://schemas.openxmlformats.org/markup-compatibility/2006">
    <mc:Choice xmlns:p15="http://schemas.microsoft.com/office/powerpoint/2012/main" Requires="p15">
      <p:transition spd="slow" advClick="0" advTm="5672">
        <p15:prstTrans prst="fallOver"/>
      </p:transition>
    </mc:Choice>
    <mc:Fallback>
      <p:transition spd="slow" advClick="0" advTm="56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00"/>
                                        <p:tgtEl>
                                          <p:spTgt spid="6">
                                            <p:txEl>
                                              <p:pRg st="4" end="4"/>
                                            </p:txEl>
                                          </p:spTgt>
                                        </p:tgtEl>
                                      </p:cBhvr>
                                    </p:animEffect>
                                    <p:anim calcmode="lin" valueType="num">
                                      <p:cBhvr>
                                        <p:cTn id="1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1000"/>
                                        <p:tgtEl>
                                          <p:spTgt spid="6">
                                            <p:txEl>
                                              <p:pRg st="5" end="5"/>
                                            </p:txEl>
                                          </p:spTgt>
                                        </p:tgtEl>
                                      </p:cBhvr>
                                    </p:animEffect>
                                    <p:anim calcmode="lin" valueType="num">
                                      <p:cBhvr>
                                        <p:cTn id="2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1000"/>
                                        <p:tgtEl>
                                          <p:spTgt spid="6">
                                            <p:txEl>
                                              <p:pRg st="6" end="6"/>
                                            </p:txEl>
                                          </p:spTgt>
                                        </p:tgtEl>
                                      </p:cBhvr>
                                    </p:animEffect>
                                    <p:anim calcmode="lin" valueType="num">
                                      <p:cBhvr>
                                        <p:cTn id="2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CBED5-32CA-39AC-AB36-779553E5ED0C}"/>
              </a:ext>
            </a:extLst>
          </p:cNvPr>
          <p:cNvSpPr>
            <a:spLocks noGrp="1"/>
          </p:cNvSpPr>
          <p:nvPr>
            <p:ph type="title"/>
          </p:nvPr>
        </p:nvSpPr>
        <p:spPr>
          <a:xfrm>
            <a:off x="1075393" y="534889"/>
            <a:ext cx="4778635" cy="1146908"/>
          </a:xfrm>
        </p:spPr>
        <p:txBody>
          <a:bodyPr>
            <a:normAutofit/>
          </a:bodyPr>
          <a:lstStyle/>
          <a:p>
            <a:r>
              <a:rPr lang="en-US" sz="2800" dirty="0"/>
              <a:t>4</a:t>
            </a:r>
            <a:br>
              <a:rPr lang="en-US" sz="2400" dirty="0"/>
            </a:br>
            <a:r>
              <a:rPr lang="en-US" sz="2400" dirty="0"/>
              <a:t>      What is a domain name?			</a:t>
            </a:r>
          </a:p>
        </p:txBody>
      </p:sp>
      <p:sp>
        <p:nvSpPr>
          <p:cNvPr id="3" name="Content Placeholder 2">
            <a:extLst>
              <a:ext uri="{FF2B5EF4-FFF2-40B4-BE49-F238E27FC236}">
                <a16:creationId xmlns:a16="http://schemas.microsoft.com/office/drawing/2014/main" id="{17B14342-D6EE-4424-2721-83900CA26492}"/>
              </a:ext>
            </a:extLst>
          </p:cNvPr>
          <p:cNvSpPr>
            <a:spLocks noGrp="1"/>
          </p:cNvSpPr>
          <p:nvPr>
            <p:ph sz="half" idx="1"/>
          </p:nvPr>
        </p:nvSpPr>
        <p:spPr>
          <a:xfrm>
            <a:off x="1075393" y="1446319"/>
            <a:ext cx="4878389" cy="3539905"/>
          </a:xfrm>
        </p:spPr>
        <p:txBody>
          <a:bodyPr>
            <a:normAutofit fontScale="92500" lnSpcReduction="10000"/>
          </a:bodyPr>
          <a:lstStyle/>
          <a:p>
            <a:pPr marL="0" indent="0">
              <a:buNone/>
            </a:pPr>
            <a:r>
              <a:rPr lang="en-US" b="0" i="0" dirty="0">
                <a:solidFill>
                  <a:schemeClr val="tx1">
                    <a:lumMod val="95000"/>
                  </a:schemeClr>
                </a:solidFill>
                <a:effectLst/>
                <a:latin typeface="Muli"/>
              </a:rPr>
              <a:t>A domain name is a unique web address that can be acquired through </a:t>
            </a:r>
            <a:r>
              <a:rPr lang="en-US" b="1" i="0" dirty="0">
                <a:solidFill>
                  <a:schemeClr val="tx1">
                    <a:lumMod val="95000"/>
                  </a:schemeClr>
                </a:solidFill>
                <a:effectLst/>
                <a:latin typeface="Muli"/>
                <a:hlinkClick r:id="rId2">
                  <a:extLst>
                    <a:ext uri="{A12FA001-AC4F-418D-AE19-62706E023703}">
                      <ahyp:hlinkClr xmlns:ahyp="http://schemas.microsoft.com/office/drawing/2018/hyperlinkcolor" val="tx"/>
                    </a:ext>
                  </a:extLst>
                </a:hlinkClick>
              </a:rPr>
              <a:t>domain registration</a:t>
            </a:r>
            <a:r>
              <a:rPr lang="en-US" b="0" i="0" dirty="0">
                <a:solidFill>
                  <a:schemeClr val="tx1">
                    <a:lumMod val="95000"/>
                  </a:schemeClr>
                </a:solidFill>
                <a:effectLst/>
                <a:latin typeface="Muli"/>
              </a:rPr>
              <a:t>. Usually, domain names consist of a website name and a domain name extension. A good domain strengthens your branding and helps your audience find your website. Domain names are essentially your sites street address for on the web.</a:t>
            </a:r>
            <a:endParaRPr lang="en-US" dirty="0">
              <a:solidFill>
                <a:schemeClr val="tx1">
                  <a:lumMod val="95000"/>
                </a:schemeClr>
              </a:solidFill>
              <a:highlight>
                <a:srgbClr val="C0C0C0"/>
              </a:highlight>
            </a:endParaRPr>
          </a:p>
        </p:txBody>
      </p:sp>
      <p:sp>
        <p:nvSpPr>
          <p:cNvPr id="4" name="Content Placeholder 3">
            <a:extLst>
              <a:ext uri="{FF2B5EF4-FFF2-40B4-BE49-F238E27FC236}">
                <a16:creationId xmlns:a16="http://schemas.microsoft.com/office/drawing/2014/main" id="{5FB52E7A-A84B-E9CE-5877-5D5D24DC0EDB}"/>
              </a:ext>
            </a:extLst>
          </p:cNvPr>
          <p:cNvSpPr>
            <a:spLocks noGrp="1"/>
          </p:cNvSpPr>
          <p:nvPr>
            <p:ph sz="half" idx="2"/>
          </p:nvPr>
        </p:nvSpPr>
        <p:spPr>
          <a:xfrm>
            <a:off x="6085816" y="3582232"/>
            <a:ext cx="4875211" cy="1942268"/>
          </a:xfrm>
        </p:spPr>
        <p:txBody>
          <a:bodyPr>
            <a:normAutofit fontScale="92500" lnSpcReduction="10000"/>
          </a:bodyPr>
          <a:lstStyle/>
          <a:p>
            <a:pPr marL="0" indent="0">
              <a:buNone/>
            </a:pPr>
            <a:r>
              <a:rPr lang="en-US" dirty="0"/>
              <a:t>When you have a hosting account it gives you the ability to access webhosting servers to upload and manage files on your domain. There are four main types of hosting servers available. </a:t>
            </a:r>
          </a:p>
        </p:txBody>
      </p:sp>
      <p:sp>
        <p:nvSpPr>
          <p:cNvPr id="6" name="TextBox 5">
            <a:extLst>
              <a:ext uri="{FF2B5EF4-FFF2-40B4-BE49-F238E27FC236}">
                <a16:creationId xmlns:a16="http://schemas.microsoft.com/office/drawing/2014/main" id="{948AF3B0-CB22-D70E-B381-A4CDBE9D14CE}"/>
              </a:ext>
            </a:extLst>
          </p:cNvPr>
          <p:cNvSpPr txBox="1"/>
          <p:nvPr/>
        </p:nvSpPr>
        <p:spPr>
          <a:xfrm>
            <a:off x="10737536" y="6064646"/>
            <a:ext cx="639694" cy="461665"/>
          </a:xfrm>
          <a:prstGeom prst="rect">
            <a:avLst/>
          </a:prstGeom>
          <a:noFill/>
        </p:spPr>
        <p:txBody>
          <a:bodyPr wrap="square" rtlCol="0">
            <a:spAutoFit/>
          </a:bodyPr>
          <a:lstStyle/>
          <a:p>
            <a:r>
              <a:rPr lang="en-US" sz="2400" dirty="0"/>
              <a:t>4.5</a:t>
            </a:r>
          </a:p>
        </p:txBody>
      </p:sp>
      <p:pic>
        <p:nvPicPr>
          <p:cNvPr id="8" name="Picture 7" descr="A group of servers with blue letters&#10;&#10;Description automatically generated">
            <a:extLst>
              <a:ext uri="{FF2B5EF4-FFF2-40B4-BE49-F238E27FC236}">
                <a16:creationId xmlns:a16="http://schemas.microsoft.com/office/drawing/2014/main" id="{A4AEDBDB-8B5B-B7A6-188F-BF785A325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3" y="1333500"/>
            <a:ext cx="4402245" cy="2095500"/>
          </a:xfrm>
          <a:prstGeom prst="rect">
            <a:avLst/>
          </a:prstGeom>
        </p:spPr>
      </p:pic>
      <p:sp>
        <p:nvSpPr>
          <p:cNvPr id="9" name="TextBox 8">
            <a:extLst>
              <a:ext uri="{FF2B5EF4-FFF2-40B4-BE49-F238E27FC236}">
                <a16:creationId xmlns:a16="http://schemas.microsoft.com/office/drawing/2014/main" id="{C40BD24C-D3CF-37D5-FE85-1B3E6BD1A4FF}"/>
              </a:ext>
            </a:extLst>
          </p:cNvPr>
          <p:cNvSpPr txBox="1"/>
          <p:nvPr/>
        </p:nvSpPr>
        <p:spPr>
          <a:xfrm>
            <a:off x="6389487" y="769606"/>
            <a:ext cx="4094426" cy="461665"/>
          </a:xfrm>
          <a:prstGeom prst="rect">
            <a:avLst/>
          </a:prstGeom>
          <a:noFill/>
        </p:spPr>
        <p:txBody>
          <a:bodyPr wrap="square" rtlCol="0">
            <a:spAutoFit/>
          </a:bodyPr>
          <a:lstStyle/>
          <a:p>
            <a:r>
              <a:rPr lang="en-US" sz="2400" dirty="0"/>
              <a:t>Types of Web Hosting Servers</a:t>
            </a:r>
          </a:p>
        </p:txBody>
      </p:sp>
      <p:pic>
        <p:nvPicPr>
          <p:cNvPr id="11" name="Picture 10" descr="A group of signs with white text&#10;&#10;Description automatically generated">
            <a:extLst>
              <a:ext uri="{FF2B5EF4-FFF2-40B4-BE49-F238E27FC236}">
                <a16:creationId xmlns:a16="http://schemas.microsoft.com/office/drawing/2014/main" id="{BBF05958-7BD0-3948-2A29-071F449AB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392" y="4842933"/>
            <a:ext cx="4878389" cy="1480178"/>
          </a:xfrm>
          <a:prstGeom prst="rect">
            <a:avLst/>
          </a:prstGeom>
        </p:spPr>
      </p:pic>
      <p:graphicFrame>
        <p:nvGraphicFramePr>
          <p:cNvPr id="7" name="Table 6">
            <a:extLst>
              <a:ext uri="{FF2B5EF4-FFF2-40B4-BE49-F238E27FC236}">
                <a16:creationId xmlns:a16="http://schemas.microsoft.com/office/drawing/2014/main" id="{BE601D28-C48B-5874-914E-C45645A99ECB}"/>
              </a:ext>
            </a:extLst>
          </p:cNvPr>
          <p:cNvGraphicFramePr>
            <a:graphicFrameLocks noGrp="1"/>
          </p:cNvGraphicFramePr>
          <p:nvPr>
            <p:extLst>
              <p:ext uri="{D42A27DB-BD31-4B8C-83A1-F6EECF244321}">
                <p14:modId xmlns:p14="http://schemas.microsoft.com/office/powerpoint/2010/main" val="3191510578"/>
              </p:ext>
            </p:extLst>
          </p:nvPr>
        </p:nvGraphicFramePr>
        <p:xfrm>
          <a:off x="6784765" y="5604087"/>
          <a:ext cx="3303870" cy="741680"/>
        </p:xfrm>
        <a:graphic>
          <a:graphicData uri="http://schemas.openxmlformats.org/drawingml/2006/table">
            <a:tbl>
              <a:tblPr firstRow="1" bandRow="1">
                <a:tableStyleId>{5C22544A-7EE6-4342-B048-85BDC9FD1C3A}</a:tableStyleId>
              </a:tblPr>
              <a:tblGrid>
                <a:gridCol w="1651935">
                  <a:extLst>
                    <a:ext uri="{9D8B030D-6E8A-4147-A177-3AD203B41FA5}">
                      <a16:colId xmlns:a16="http://schemas.microsoft.com/office/drawing/2014/main" val="4222705369"/>
                    </a:ext>
                  </a:extLst>
                </a:gridCol>
                <a:gridCol w="1651935">
                  <a:extLst>
                    <a:ext uri="{9D8B030D-6E8A-4147-A177-3AD203B41FA5}">
                      <a16:colId xmlns:a16="http://schemas.microsoft.com/office/drawing/2014/main" val="168930831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Shared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Cloud</a:t>
                      </a:r>
                    </a:p>
                  </a:txBody>
                  <a:tcPr/>
                </a:tc>
                <a:extLst>
                  <a:ext uri="{0D108BD9-81ED-4DB2-BD59-A6C34878D82A}">
                    <a16:rowId xmlns:a16="http://schemas.microsoft.com/office/drawing/2014/main" val="31161703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b="1" u="sng" dirty="0"/>
                        <a:t>Virtual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Dedicated</a:t>
                      </a:r>
                    </a:p>
                  </a:txBody>
                  <a:tcPr/>
                </a:tc>
                <a:extLst>
                  <a:ext uri="{0D108BD9-81ED-4DB2-BD59-A6C34878D82A}">
                    <a16:rowId xmlns:a16="http://schemas.microsoft.com/office/drawing/2014/main" val="3291317727"/>
                  </a:ext>
                </a:extLst>
              </a:tr>
            </a:tbl>
          </a:graphicData>
        </a:graphic>
      </p:graphicFrame>
    </p:spTree>
    <p:extLst>
      <p:ext uri="{BB962C8B-B14F-4D97-AF65-F5344CB8AC3E}">
        <p14:creationId xmlns:p14="http://schemas.microsoft.com/office/powerpoint/2010/main" val="3230959397"/>
      </p:ext>
    </p:extLst>
  </p:cSld>
  <p:clrMapOvr>
    <a:masterClrMapping/>
  </p:clrMapOvr>
  <mc:AlternateContent xmlns:mc="http://schemas.openxmlformats.org/markup-compatibility/2006">
    <mc:Choice xmlns:p15="http://schemas.microsoft.com/office/powerpoint/2012/main" Requires="p15">
      <p:transition spd="slow" advClick="0" advTm="14826">
        <p15:prstTrans prst="fallOver" invX="1"/>
      </p:transition>
    </mc:Choice>
    <mc:Fallback>
      <p:transition spd="slow" advClick="0" advTm="14826">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8496B0-F796-9D87-5373-4FD2B2945D49}"/>
              </a:ext>
            </a:extLst>
          </p:cNvPr>
          <p:cNvSpPr>
            <a:spLocks noGrp="1"/>
          </p:cNvSpPr>
          <p:nvPr>
            <p:ph type="title"/>
          </p:nvPr>
        </p:nvSpPr>
        <p:spPr>
          <a:xfrm>
            <a:off x="1143000" y="344417"/>
            <a:ext cx="3932237" cy="1681834"/>
          </a:xfrm>
        </p:spPr>
        <p:txBody>
          <a:bodyPr>
            <a:normAutofit/>
          </a:bodyPr>
          <a:lstStyle/>
          <a:p>
            <a:r>
              <a:rPr lang="en-US" sz="2800" dirty="0"/>
              <a:t>5</a:t>
            </a:r>
            <a:br>
              <a:rPr lang="en-US" sz="2200" dirty="0"/>
            </a:br>
            <a:br>
              <a:rPr lang="en-US" sz="2200" dirty="0"/>
            </a:br>
            <a:r>
              <a:rPr lang="en-US" sz="2200" dirty="0"/>
              <a:t>Shared</a:t>
            </a:r>
            <a:br>
              <a:rPr lang="en-US" dirty="0"/>
            </a:br>
            <a:endParaRPr lang="en-US" dirty="0"/>
          </a:p>
        </p:txBody>
      </p:sp>
      <p:pic>
        <p:nvPicPr>
          <p:cNvPr id="3" name="Content Placeholder 2">
            <a:extLst>
              <a:ext uri="{FF2B5EF4-FFF2-40B4-BE49-F238E27FC236}">
                <a16:creationId xmlns:a16="http://schemas.microsoft.com/office/drawing/2014/main" id="{8E4BC1BE-C58F-2ABA-7910-5855CDAC3F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87636" y="1016001"/>
            <a:ext cx="6061364" cy="4852986"/>
          </a:xfrm>
        </p:spPr>
      </p:pic>
      <p:sp>
        <p:nvSpPr>
          <p:cNvPr id="7" name="Text Placeholder 6">
            <a:extLst>
              <a:ext uri="{FF2B5EF4-FFF2-40B4-BE49-F238E27FC236}">
                <a16:creationId xmlns:a16="http://schemas.microsoft.com/office/drawing/2014/main" id="{AE1AE6BB-AB7B-A61A-1E39-7C2F3079A1AD}"/>
              </a:ext>
            </a:extLst>
          </p:cNvPr>
          <p:cNvSpPr>
            <a:spLocks noGrp="1"/>
          </p:cNvSpPr>
          <p:nvPr>
            <p:ph type="body" sz="half" idx="2"/>
          </p:nvPr>
        </p:nvSpPr>
        <p:spPr>
          <a:xfrm>
            <a:off x="1143000" y="2225964"/>
            <a:ext cx="3932237" cy="3643023"/>
          </a:xfrm>
        </p:spPr>
        <p:txBody>
          <a:bodyPr>
            <a:normAutofit lnSpcReduction="10000"/>
          </a:bodyPr>
          <a:lstStyle/>
          <a:p>
            <a:r>
              <a:rPr lang="en-US" dirty="0"/>
              <a:t>The most common hosting plan. Shared hosting means resources like CPU, time, memory and space with other websites on the same server will all be shared.</a:t>
            </a:r>
          </a:p>
          <a:p>
            <a:pPr marL="0" indent="0" algn="ctr">
              <a:buNone/>
            </a:pPr>
            <a:r>
              <a:rPr lang="en-US" dirty="0"/>
              <a:t>Pros</a:t>
            </a:r>
          </a:p>
          <a:p>
            <a:pPr marL="171450" indent="-171450">
              <a:buFont typeface="Arial" panose="020B0604020202020204" pitchFamily="34" charset="0"/>
              <a:buChar char="•"/>
            </a:pPr>
            <a:r>
              <a:rPr lang="en-US" dirty="0"/>
              <a:t>Very affordable</a:t>
            </a:r>
          </a:p>
          <a:p>
            <a:pPr marL="171450" indent="-171450">
              <a:buFont typeface="Arial" panose="020B0604020202020204" pitchFamily="34" charset="0"/>
              <a:buChar char="•"/>
            </a:pPr>
            <a:r>
              <a:rPr lang="en-US" dirty="0"/>
              <a:t>Easy to setup and operate</a:t>
            </a:r>
          </a:p>
          <a:p>
            <a:pPr marL="0" indent="0" algn="ctr">
              <a:buNone/>
            </a:pPr>
            <a:r>
              <a:rPr lang="en-US" dirty="0"/>
              <a:t>Cons</a:t>
            </a:r>
          </a:p>
          <a:p>
            <a:pPr marL="171450" indent="-171450">
              <a:buFont typeface="Arial" panose="020B0604020202020204" pitchFamily="34" charset="0"/>
              <a:buChar char="•"/>
            </a:pPr>
            <a:r>
              <a:rPr lang="en-US" dirty="0"/>
              <a:t>No control over performance</a:t>
            </a:r>
          </a:p>
          <a:p>
            <a:pPr marL="171450" indent="-171450">
              <a:buFont typeface="Arial" panose="020B0604020202020204" pitchFamily="34" charset="0"/>
              <a:buChar char="•"/>
            </a:pPr>
            <a:r>
              <a:rPr lang="en-US" dirty="0"/>
              <a:t>Only useful for small websites</a:t>
            </a:r>
          </a:p>
          <a:p>
            <a:endParaRPr lang="en-US" dirty="0"/>
          </a:p>
        </p:txBody>
      </p:sp>
    </p:spTree>
    <p:custDataLst>
      <p:tags r:id="rId1"/>
    </p:custDataLst>
    <p:extLst>
      <p:ext uri="{BB962C8B-B14F-4D97-AF65-F5344CB8AC3E}">
        <p14:creationId xmlns:p14="http://schemas.microsoft.com/office/powerpoint/2010/main" val="3111498064"/>
      </p:ext>
    </p:extLst>
  </p:cSld>
  <p:clrMapOvr>
    <a:masterClrMapping/>
  </p:clrMapOvr>
  <mc:AlternateContent xmlns:mc="http://schemas.openxmlformats.org/markup-compatibility/2006">
    <mc:Choice xmlns:p15="http://schemas.microsoft.com/office/powerpoint/2012/main" Requires="p15">
      <p:transition spd="slow" advClick="0" advTm="10279">
        <p15:prstTrans prst="fallOver" invX="1"/>
      </p:transition>
    </mc:Choice>
    <mc:Fallback>
      <p:transition spd="slow" advClick="0" advTm="102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ppt_w</p:attrName>
                                        </p:attrNameLst>
                                      </p:cBhvr>
                                      <p:tavLst>
                                        <p:tav tm="0" fmla="#ppt_w*sin(2.5*pi*$)">
                                          <p:val>
                                            <p:fltVal val="0"/>
                                          </p:val>
                                        </p:tav>
                                        <p:tav tm="100000">
                                          <p:val>
                                            <p:fltVal val="1"/>
                                          </p:val>
                                        </p:tav>
                                      </p:tavLst>
                                    </p:anim>
                                    <p:anim calcmode="lin" valueType="num">
                                      <p:cBhvr>
                                        <p:cTn id="9"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89D8-959D-8CC0-2579-7767CA0BB241}"/>
              </a:ext>
            </a:extLst>
          </p:cNvPr>
          <p:cNvSpPr>
            <a:spLocks noGrp="1"/>
          </p:cNvSpPr>
          <p:nvPr>
            <p:ph type="title"/>
          </p:nvPr>
        </p:nvSpPr>
        <p:spPr>
          <a:xfrm>
            <a:off x="1185619" y="397164"/>
            <a:ext cx="3932237" cy="1754909"/>
          </a:xfrm>
        </p:spPr>
        <p:txBody>
          <a:bodyPr>
            <a:normAutofit fontScale="90000"/>
          </a:bodyPr>
          <a:lstStyle/>
          <a:p>
            <a:r>
              <a:rPr lang="en-US" dirty="0"/>
              <a:t>6</a:t>
            </a:r>
            <a:br>
              <a:rPr lang="en-US" dirty="0"/>
            </a:br>
            <a:br>
              <a:rPr lang="en-US" dirty="0"/>
            </a:br>
            <a:r>
              <a:rPr lang="en-US" dirty="0"/>
              <a:t>Cloud</a:t>
            </a:r>
            <a:br>
              <a:rPr lang="en-US" dirty="0"/>
            </a:br>
            <a:endParaRPr lang="en-US" dirty="0"/>
          </a:p>
        </p:txBody>
      </p:sp>
      <p:pic>
        <p:nvPicPr>
          <p:cNvPr id="6" name="Content Placeholder 5">
            <a:extLst>
              <a:ext uri="{FF2B5EF4-FFF2-40B4-BE49-F238E27FC236}">
                <a16:creationId xmlns:a16="http://schemas.microsoft.com/office/drawing/2014/main" id="{6D77C8B1-7484-2FF4-E792-FA903B4EC8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60475" y="956613"/>
            <a:ext cx="5802429" cy="4991513"/>
          </a:xfrm>
        </p:spPr>
      </p:pic>
      <p:sp>
        <p:nvSpPr>
          <p:cNvPr id="4" name="Text Placeholder 3">
            <a:extLst>
              <a:ext uri="{FF2B5EF4-FFF2-40B4-BE49-F238E27FC236}">
                <a16:creationId xmlns:a16="http://schemas.microsoft.com/office/drawing/2014/main" id="{B117312D-8DDE-7128-FE44-A9C155D71D60}"/>
              </a:ext>
            </a:extLst>
          </p:cNvPr>
          <p:cNvSpPr>
            <a:spLocks noGrp="1"/>
          </p:cNvSpPr>
          <p:nvPr>
            <p:ph type="body" sz="half" idx="2"/>
          </p:nvPr>
        </p:nvSpPr>
        <p:spPr>
          <a:xfrm>
            <a:off x="1185618" y="1999160"/>
            <a:ext cx="3932237" cy="4051684"/>
          </a:xfrm>
        </p:spPr>
        <p:txBody>
          <a:bodyPr>
            <a:normAutofit/>
          </a:bodyPr>
          <a:lstStyle/>
          <a:p>
            <a:r>
              <a:rPr lang="en-US" dirty="0"/>
              <a:t>Cloud hosting is the exact same resources as with a shared hosting machine. Only the hosting machine is all virtual hardware. It is very advanced and rather cost effective.</a:t>
            </a:r>
          </a:p>
          <a:p>
            <a:pPr algn="ctr"/>
            <a:r>
              <a:rPr lang="en-US" sz="1400" dirty="0"/>
              <a:t>Pros</a:t>
            </a:r>
            <a:endParaRPr lang="en-US" sz="1400" u="sng" dirty="0"/>
          </a:p>
          <a:p>
            <a:pPr marL="285750" indent="-285750">
              <a:buFont typeface="Arial" panose="020B0604020202020204" pitchFamily="34" charset="0"/>
              <a:buChar char="•"/>
            </a:pPr>
            <a:r>
              <a:rPr lang="en-US" i="0" dirty="0"/>
              <a:t>Scalable and efficient</a:t>
            </a:r>
          </a:p>
          <a:p>
            <a:pPr marL="285750" indent="-285750">
              <a:buFont typeface="Arial" panose="020B0604020202020204" pitchFamily="34" charset="0"/>
              <a:buChar char="•"/>
            </a:pPr>
            <a:r>
              <a:rPr lang="en-US" i="0" dirty="0"/>
              <a:t>Pay only for what you use</a:t>
            </a:r>
          </a:p>
          <a:p>
            <a:pPr algn="ctr"/>
            <a:r>
              <a:rPr lang="en-US" i="0" dirty="0"/>
              <a:t>Cons</a:t>
            </a:r>
          </a:p>
          <a:p>
            <a:pPr marL="285750" indent="-285750">
              <a:buFont typeface="Arial" panose="020B0604020202020204" pitchFamily="34" charset="0"/>
              <a:buChar char="•"/>
            </a:pPr>
            <a:r>
              <a:rPr lang="en-US" i="0" dirty="0"/>
              <a:t>Requires advanced IT knowledge</a:t>
            </a:r>
          </a:p>
          <a:p>
            <a:pPr marL="285750" indent="-285750">
              <a:buFont typeface="Arial" panose="020B0604020202020204" pitchFamily="34" charset="0"/>
              <a:buChar char="•"/>
            </a:pPr>
            <a:r>
              <a:rPr lang="en-US" i="0" dirty="0"/>
              <a:t>Potentially insecure</a:t>
            </a:r>
          </a:p>
          <a:p>
            <a:endParaRPr lang="en-US" dirty="0"/>
          </a:p>
        </p:txBody>
      </p:sp>
    </p:spTree>
    <p:extLst>
      <p:ext uri="{BB962C8B-B14F-4D97-AF65-F5344CB8AC3E}">
        <p14:creationId xmlns:p14="http://schemas.microsoft.com/office/powerpoint/2010/main" val="495186874"/>
      </p:ext>
    </p:extLst>
  </p:cSld>
  <p:clrMapOvr>
    <a:masterClrMapping/>
  </p:clrMapOvr>
  <mc:AlternateContent xmlns:mc="http://schemas.openxmlformats.org/markup-compatibility/2006">
    <mc:Choice xmlns:p15="http://schemas.microsoft.com/office/powerpoint/2012/main" Requires="p15">
      <p:transition spd="slow" advClick="0" advTm="12889">
        <p15:prstTrans prst="fallOver"/>
      </p:transition>
    </mc:Choice>
    <mc:Fallback>
      <p:transition spd="slow" advClick="0" advTm="1288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68C2-7F3D-746B-A4FB-AA1A514C2CD0}"/>
              </a:ext>
            </a:extLst>
          </p:cNvPr>
          <p:cNvSpPr>
            <a:spLocks noGrp="1"/>
          </p:cNvSpPr>
          <p:nvPr>
            <p:ph type="title"/>
          </p:nvPr>
        </p:nvSpPr>
        <p:spPr>
          <a:xfrm>
            <a:off x="1225550" y="478014"/>
            <a:ext cx="3932237" cy="1247775"/>
          </a:xfrm>
        </p:spPr>
        <p:txBody>
          <a:bodyPr>
            <a:normAutofit fontScale="90000"/>
          </a:bodyPr>
          <a:lstStyle/>
          <a:p>
            <a:r>
              <a:rPr lang="en-US" dirty="0"/>
              <a:t>7</a:t>
            </a:r>
            <a:br>
              <a:rPr lang="en-US" dirty="0"/>
            </a:br>
            <a:br>
              <a:rPr lang="en-US" dirty="0"/>
            </a:br>
            <a:r>
              <a:rPr lang="en-US" dirty="0"/>
              <a:t>Virtual</a:t>
            </a:r>
          </a:p>
        </p:txBody>
      </p:sp>
      <p:pic>
        <p:nvPicPr>
          <p:cNvPr id="6" name="Content Placeholder 5">
            <a:extLst>
              <a:ext uri="{FF2B5EF4-FFF2-40B4-BE49-F238E27FC236}">
                <a16:creationId xmlns:a16="http://schemas.microsoft.com/office/drawing/2014/main" id="{07D76285-9226-D929-8278-5E6CAB3C6B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7787" y="962028"/>
            <a:ext cx="5891213" cy="4906959"/>
          </a:xfrm>
        </p:spPr>
      </p:pic>
      <p:sp>
        <p:nvSpPr>
          <p:cNvPr id="4" name="Text Placeholder 3">
            <a:extLst>
              <a:ext uri="{FF2B5EF4-FFF2-40B4-BE49-F238E27FC236}">
                <a16:creationId xmlns:a16="http://schemas.microsoft.com/office/drawing/2014/main" id="{11B5EE22-89B9-AB1E-578B-C1295B98312D}"/>
              </a:ext>
            </a:extLst>
          </p:cNvPr>
          <p:cNvSpPr>
            <a:spLocks noGrp="1"/>
          </p:cNvSpPr>
          <p:nvPr>
            <p:ph type="body" sz="half" idx="2"/>
          </p:nvPr>
        </p:nvSpPr>
        <p:spPr>
          <a:xfrm>
            <a:off x="1143000" y="2392218"/>
            <a:ext cx="3932237" cy="3476769"/>
          </a:xfrm>
        </p:spPr>
        <p:txBody>
          <a:bodyPr>
            <a:normAutofit/>
          </a:bodyPr>
          <a:lstStyle/>
          <a:p>
            <a:r>
              <a:rPr lang="en-US" i="0" dirty="0"/>
              <a:t>Allot like shared hosting only you are solely responsible for performance and maintenance. It is not very popular and prices will vary.</a:t>
            </a:r>
          </a:p>
          <a:p>
            <a:pPr marL="0" indent="0" algn="ctr">
              <a:buNone/>
            </a:pPr>
            <a:r>
              <a:rPr lang="en-US" sz="1300" i="0" dirty="0"/>
              <a:t>Pros</a:t>
            </a:r>
          </a:p>
          <a:p>
            <a:pPr marL="285750" indent="-285750">
              <a:buFont typeface="Arial" panose="020B0604020202020204" pitchFamily="34" charset="0"/>
              <a:buChar char="•"/>
            </a:pPr>
            <a:r>
              <a:rPr lang="en-US" sz="1300" i="0" dirty="0"/>
              <a:t>More powerful then shared hosting</a:t>
            </a:r>
          </a:p>
          <a:p>
            <a:pPr marL="285750" indent="-285750">
              <a:buFont typeface="Arial" panose="020B0604020202020204" pitchFamily="34" charset="0"/>
              <a:buChar char="•"/>
            </a:pPr>
            <a:r>
              <a:rPr lang="en-US" sz="1300" i="0" dirty="0"/>
              <a:t>Other websites will not affect your own</a:t>
            </a:r>
          </a:p>
          <a:p>
            <a:pPr marL="0" indent="0" algn="ctr">
              <a:buNone/>
            </a:pPr>
            <a:r>
              <a:rPr lang="en-US" sz="1300" i="0" dirty="0"/>
              <a:t>Cons</a:t>
            </a:r>
          </a:p>
          <a:p>
            <a:pPr marL="285750" indent="-285750">
              <a:buFont typeface="Arial" panose="020B0604020202020204" pitchFamily="34" charset="0"/>
              <a:buChar char="•"/>
            </a:pPr>
            <a:r>
              <a:rPr lang="en-US" sz="1300" i="0" dirty="0"/>
              <a:t>Private space is more expensive</a:t>
            </a:r>
          </a:p>
          <a:p>
            <a:pPr marL="285750" indent="-285750">
              <a:buFont typeface="Arial" panose="020B0604020202020204" pitchFamily="34" charset="0"/>
              <a:buChar char="•"/>
            </a:pPr>
            <a:r>
              <a:rPr lang="en-US" sz="1300" i="0" dirty="0"/>
              <a:t>Requires allot of IT knowledge</a:t>
            </a:r>
          </a:p>
        </p:txBody>
      </p:sp>
    </p:spTree>
    <p:extLst>
      <p:ext uri="{BB962C8B-B14F-4D97-AF65-F5344CB8AC3E}">
        <p14:creationId xmlns:p14="http://schemas.microsoft.com/office/powerpoint/2010/main" val="1495982811"/>
      </p:ext>
    </p:extLst>
  </p:cSld>
  <p:clrMapOvr>
    <a:masterClrMapping/>
  </p:clrMapOvr>
  <mc:AlternateContent xmlns:mc="http://schemas.openxmlformats.org/markup-compatibility/2006">
    <mc:Choice xmlns:p15="http://schemas.microsoft.com/office/powerpoint/2012/main" Requires="p15">
      <p:transition spd="slow" advClick="0" advTm="9365">
        <p15:prstTrans prst="fallOver" invX="1"/>
      </p:transition>
    </mc:Choice>
    <mc:Fallback>
      <p:transition spd="slow" advClick="0" advTm="9365">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384F7-9786-73D5-A439-2DBC7C23F2AB}"/>
              </a:ext>
            </a:extLst>
          </p:cNvPr>
          <p:cNvSpPr>
            <a:spLocks noGrp="1"/>
          </p:cNvSpPr>
          <p:nvPr>
            <p:ph type="title"/>
          </p:nvPr>
        </p:nvSpPr>
        <p:spPr>
          <a:xfrm>
            <a:off x="1244599" y="480532"/>
            <a:ext cx="3932237" cy="1284720"/>
          </a:xfrm>
        </p:spPr>
        <p:txBody>
          <a:bodyPr>
            <a:normAutofit fontScale="90000"/>
          </a:bodyPr>
          <a:lstStyle/>
          <a:p>
            <a:r>
              <a:rPr lang="en-US" dirty="0"/>
              <a:t>8</a:t>
            </a:r>
            <a:br>
              <a:rPr lang="en-US" dirty="0"/>
            </a:br>
            <a:br>
              <a:rPr lang="en-US" dirty="0"/>
            </a:br>
            <a:r>
              <a:rPr lang="en-US" dirty="0"/>
              <a:t>Dedicated</a:t>
            </a:r>
          </a:p>
        </p:txBody>
      </p:sp>
      <p:pic>
        <p:nvPicPr>
          <p:cNvPr id="6" name="Content Placeholder 5">
            <a:extLst>
              <a:ext uri="{FF2B5EF4-FFF2-40B4-BE49-F238E27FC236}">
                <a16:creationId xmlns:a16="http://schemas.microsoft.com/office/drawing/2014/main" id="{EA5B94E3-B5C4-EA2B-FC94-17C6E5BBD3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1867" y="987426"/>
            <a:ext cx="5704095" cy="4881562"/>
          </a:xfrm>
        </p:spPr>
      </p:pic>
      <p:sp>
        <p:nvSpPr>
          <p:cNvPr id="4" name="Text Placeholder 3">
            <a:extLst>
              <a:ext uri="{FF2B5EF4-FFF2-40B4-BE49-F238E27FC236}">
                <a16:creationId xmlns:a16="http://schemas.microsoft.com/office/drawing/2014/main" id="{833AF256-4315-E64A-E2F0-5B78C115F9A3}"/>
              </a:ext>
            </a:extLst>
          </p:cNvPr>
          <p:cNvSpPr>
            <a:spLocks noGrp="1"/>
          </p:cNvSpPr>
          <p:nvPr>
            <p:ph type="body" sz="half" idx="2"/>
          </p:nvPr>
        </p:nvSpPr>
        <p:spPr>
          <a:xfrm>
            <a:off x="1143000" y="2373746"/>
            <a:ext cx="3932237" cy="3495242"/>
          </a:xfrm>
        </p:spPr>
        <p:txBody>
          <a:bodyPr>
            <a:normAutofit/>
          </a:bodyPr>
          <a:lstStyle/>
          <a:p>
            <a:r>
              <a:rPr lang="en-US" i="0" dirty="0"/>
              <a:t>Your own hosting server, All resources belong to you, no shared time or memory. You have the only account on the server</a:t>
            </a:r>
          </a:p>
          <a:p>
            <a:pPr marL="0" indent="0" algn="ctr">
              <a:buNone/>
            </a:pPr>
            <a:r>
              <a:rPr lang="en-US" sz="1300" i="0" dirty="0"/>
              <a:t>Pros</a:t>
            </a:r>
          </a:p>
          <a:p>
            <a:pPr marL="285750" indent="-285750">
              <a:buFont typeface="Arial" panose="020B0604020202020204" pitchFamily="34" charset="0"/>
              <a:buChar char="•"/>
            </a:pPr>
            <a:r>
              <a:rPr lang="en-US" sz="1300" i="0" dirty="0"/>
              <a:t>Full control over your server</a:t>
            </a:r>
          </a:p>
          <a:p>
            <a:pPr marL="285750" indent="-285750">
              <a:buFont typeface="Arial" panose="020B0604020202020204" pitchFamily="34" charset="0"/>
              <a:buChar char="•"/>
            </a:pPr>
            <a:r>
              <a:rPr lang="en-US" sz="1300" i="0" dirty="0"/>
              <a:t>Best performance and availability for any hosting server</a:t>
            </a:r>
          </a:p>
          <a:p>
            <a:pPr marL="0" indent="0" algn="ctr">
              <a:buNone/>
            </a:pPr>
            <a:r>
              <a:rPr lang="en-US" sz="1300" i="0" dirty="0"/>
              <a:t>Cons</a:t>
            </a:r>
          </a:p>
          <a:p>
            <a:pPr marL="285750" indent="-285750">
              <a:buFont typeface="Arial" panose="020B0604020202020204" pitchFamily="34" charset="0"/>
              <a:buChar char="•"/>
            </a:pPr>
            <a:r>
              <a:rPr lang="en-US" sz="1300" i="0" dirty="0"/>
              <a:t>Most expensive hosting server</a:t>
            </a:r>
          </a:p>
          <a:p>
            <a:pPr marL="285750" indent="-285750">
              <a:buFont typeface="Arial" panose="020B0604020202020204" pitchFamily="34" charset="0"/>
              <a:buChar char="•"/>
            </a:pPr>
            <a:r>
              <a:rPr lang="en-US" sz="1300" i="0" dirty="0"/>
              <a:t>Extensive IT knowledge is required</a:t>
            </a:r>
          </a:p>
          <a:p>
            <a:endParaRPr lang="en-US" dirty="0"/>
          </a:p>
        </p:txBody>
      </p:sp>
    </p:spTree>
    <p:extLst>
      <p:ext uri="{BB962C8B-B14F-4D97-AF65-F5344CB8AC3E}">
        <p14:creationId xmlns:p14="http://schemas.microsoft.com/office/powerpoint/2010/main" val="2795084053"/>
      </p:ext>
    </p:extLst>
  </p:cSld>
  <p:clrMapOvr>
    <a:masterClrMapping/>
  </p:clrMapOvr>
  <mc:AlternateContent xmlns:mc="http://schemas.openxmlformats.org/markup-compatibility/2006">
    <mc:Choice xmlns:p15="http://schemas.microsoft.com/office/powerpoint/2012/main" Requires="p15">
      <p:transition spd="slow" advClick="0" advTm="1848">
        <p15:prstTrans prst="fallOver"/>
      </p:transition>
    </mc:Choice>
    <mc:Fallback>
      <p:transition spd="slow" advClick="0" advTm="1848">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096D-8180-D4EA-C0B2-CD98E3D1087F}"/>
              </a:ext>
            </a:extLst>
          </p:cNvPr>
          <p:cNvSpPr>
            <a:spLocks noGrp="1"/>
          </p:cNvSpPr>
          <p:nvPr>
            <p:ph type="title"/>
          </p:nvPr>
        </p:nvSpPr>
        <p:spPr>
          <a:xfrm>
            <a:off x="1150410" y="894234"/>
            <a:ext cx="3932237" cy="2023630"/>
          </a:xfrm>
        </p:spPr>
        <p:txBody>
          <a:bodyPr>
            <a:normAutofit fontScale="90000"/>
          </a:bodyPr>
          <a:lstStyle/>
          <a:p>
            <a:r>
              <a:rPr lang="en-US" dirty="0"/>
              <a:t>9</a:t>
            </a:r>
            <a:br>
              <a:rPr lang="en-US" dirty="0"/>
            </a:br>
            <a:r>
              <a:rPr lang="en-US" dirty="0"/>
              <a:t>Content Management systems (</a:t>
            </a:r>
            <a:r>
              <a:rPr lang="en-US" dirty="0" err="1"/>
              <a:t>cms</a:t>
            </a:r>
            <a:r>
              <a:rPr lang="en-US" dirty="0"/>
              <a:t>)</a:t>
            </a:r>
            <a:br>
              <a:rPr lang="en-US" dirty="0"/>
            </a:br>
            <a:br>
              <a:rPr lang="en-US" dirty="0"/>
            </a:br>
            <a:endParaRPr lang="en-US" dirty="0"/>
          </a:p>
        </p:txBody>
      </p:sp>
      <p:sp>
        <p:nvSpPr>
          <p:cNvPr id="3" name="Content Placeholder 2">
            <a:extLst>
              <a:ext uri="{FF2B5EF4-FFF2-40B4-BE49-F238E27FC236}">
                <a16:creationId xmlns:a16="http://schemas.microsoft.com/office/drawing/2014/main" id="{403D9422-200B-49F9-1BF4-CE7B60C34245}"/>
              </a:ext>
            </a:extLst>
          </p:cNvPr>
          <p:cNvSpPr>
            <a:spLocks noGrp="1"/>
          </p:cNvSpPr>
          <p:nvPr>
            <p:ph idx="1"/>
          </p:nvPr>
        </p:nvSpPr>
        <p:spPr/>
        <p:txBody>
          <a:bodyPr>
            <a:normAutofit lnSpcReduction="10000"/>
          </a:bodyPr>
          <a:lstStyle/>
          <a:p>
            <a:pPr marL="0" indent="0">
              <a:buNone/>
            </a:pPr>
            <a:endParaRPr lang="en-US" sz="1600" dirty="0"/>
          </a:p>
          <a:p>
            <a:r>
              <a:rPr lang="en-US" sz="1800" dirty="0"/>
              <a:t>A content management system is software or a set of related programs that are used to simplify the process of creating and managing digital content.</a:t>
            </a:r>
          </a:p>
          <a:p>
            <a:pPr marL="0" indent="0">
              <a:buNone/>
            </a:pPr>
            <a:endParaRPr lang="en-US" sz="1800" dirty="0"/>
          </a:p>
          <a:p>
            <a:r>
              <a:rPr lang="en-US" sz="1800" dirty="0"/>
              <a:t>A CMS is typically used for Enterprise Content Management (ECM) and Web Content Management (WCM)</a:t>
            </a:r>
          </a:p>
          <a:p>
            <a:pPr marL="0" indent="0">
              <a:buNone/>
            </a:pPr>
            <a:endParaRPr lang="en-US" sz="1800" dirty="0"/>
          </a:p>
          <a:p>
            <a:r>
              <a:rPr lang="en-US" sz="1800" dirty="0"/>
              <a:t>An ECM facilitates collaboration in the workplace by integrating document management, digital asset management, and records retention functionalities. </a:t>
            </a:r>
          </a:p>
          <a:p>
            <a:pPr marL="0" indent="0">
              <a:buNone/>
            </a:pPr>
            <a:endParaRPr lang="en-US" sz="1800" dirty="0"/>
          </a:p>
          <a:p>
            <a:r>
              <a:rPr lang="en-US" sz="1800" dirty="0"/>
              <a:t>Also provides the end users with role-based access to the organization’s digital assets. </a:t>
            </a:r>
          </a:p>
          <a:p>
            <a:pPr marL="0" indent="0">
              <a:buNone/>
            </a:pPr>
            <a:endParaRPr lang="en-US" sz="1200" dirty="0"/>
          </a:p>
        </p:txBody>
      </p:sp>
      <p:sp>
        <p:nvSpPr>
          <p:cNvPr id="4" name="Text Placeholder 3">
            <a:extLst>
              <a:ext uri="{FF2B5EF4-FFF2-40B4-BE49-F238E27FC236}">
                <a16:creationId xmlns:a16="http://schemas.microsoft.com/office/drawing/2014/main" id="{FDFBBB11-FBCD-F0B8-AB0F-A8926CCD8E68}"/>
              </a:ext>
            </a:extLst>
          </p:cNvPr>
          <p:cNvSpPr>
            <a:spLocks noGrp="1"/>
          </p:cNvSpPr>
          <p:nvPr>
            <p:ph type="body" sz="half" idx="2"/>
          </p:nvPr>
        </p:nvSpPr>
        <p:spPr>
          <a:xfrm>
            <a:off x="1146705" y="2392219"/>
            <a:ext cx="3856037" cy="1727199"/>
          </a:xfrm>
        </p:spPr>
        <p:txBody>
          <a:bodyPr/>
          <a:lstStyle/>
          <a:p>
            <a:r>
              <a:rPr lang="en-US" dirty="0"/>
              <a:t>A piece of software like WordPress, that lets the user easily add and edit content on a site without using a  code.</a:t>
            </a:r>
          </a:p>
          <a:p>
            <a:r>
              <a:rPr lang="en-US" dirty="0"/>
              <a:t>A CMS typically uses a database to store content behind the scenes</a:t>
            </a:r>
          </a:p>
        </p:txBody>
      </p:sp>
      <p:pic>
        <p:nvPicPr>
          <p:cNvPr id="6" name="Picture 5" descr="A computer screen with a website&#10;&#10;Description automatically generated">
            <a:extLst>
              <a:ext uri="{FF2B5EF4-FFF2-40B4-BE49-F238E27FC236}">
                <a16:creationId xmlns:a16="http://schemas.microsoft.com/office/drawing/2014/main" id="{7017DF05-BC6B-82C2-CE42-9BC0D0D43A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0410" y="4053025"/>
            <a:ext cx="3856037" cy="1817549"/>
          </a:xfrm>
          <a:prstGeom prst="rect">
            <a:avLst/>
          </a:prstGeom>
        </p:spPr>
      </p:pic>
    </p:spTree>
    <p:extLst>
      <p:ext uri="{BB962C8B-B14F-4D97-AF65-F5344CB8AC3E}">
        <p14:creationId xmlns:p14="http://schemas.microsoft.com/office/powerpoint/2010/main" val="2936090668"/>
      </p:ext>
    </p:extLst>
  </p:cSld>
  <p:clrMapOvr>
    <a:masterClrMapping/>
  </p:clrMapOvr>
  <mc:AlternateContent xmlns:mc="http://schemas.openxmlformats.org/markup-compatibility/2006">
    <mc:Choice xmlns:p15="http://schemas.microsoft.com/office/powerpoint/2012/main" Requires="p15">
      <p:transition spd="slow" advClick="0" advTm="14617">
        <p15:prstTrans prst="fallOver"/>
      </p:transition>
    </mc:Choice>
    <mc:Fallback>
      <p:transition spd="slow" advClick="0" advTm="14617">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1"/>
</p:tagLst>
</file>

<file path=ppt/tags/tag2.xml><?xml version="1.0" encoding="utf-8"?>
<p:tagLst xmlns:a="http://schemas.openxmlformats.org/drawingml/2006/main" xmlns:r="http://schemas.openxmlformats.org/officeDocument/2006/relationships" xmlns:p="http://schemas.openxmlformats.org/presentationml/2006/main">
  <p:tag name="TIMING" val="|7.5"/>
</p:tagLst>
</file>

<file path=ppt/tags/tag3.xml><?xml version="1.0" encoding="utf-8"?>
<p:tagLst xmlns:a="http://schemas.openxmlformats.org/drawingml/2006/main" xmlns:r="http://schemas.openxmlformats.org/officeDocument/2006/relationships" xmlns:p="http://schemas.openxmlformats.org/presentationml/2006/main">
  <p:tag name="TIMING" val="|9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TM04033919[[fn=Circuit]]</Template>
  <TotalTime>1599</TotalTime>
  <Words>796</Words>
  <Application>Microsoft Office PowerPoint</Application>
  <PresentationFormat>Widescreen</PresentationFormat>
  <Paragraphs>100</Paragraphs>
  <Slides>11</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-apple-system</vt:lpstr>
      <vt:lpstr>Arial</vt:lpstr>
      <vt:lpstr>Muli</vt:lpstr>
      <vt:lpstr>Tw Cen MT</vt:lpstr>
      <vt:lpstr>Circuit</vt:lpstr>
      <vt:lpstr>Startup webhosting  CIS1402 Power Point   Presentation  By: Andrew Seabloom</vt:lpstr>
      <vt:lpstr>Table of Contents</vt:lpstr>
      <vt:lpstr> 3  Webhosting for students    https://webhostingforstudents.com</vt:lpstr>
      <vt:lpstr>4       What is a domain name?   </vt:lpstr>
      <vt:lpstr>5  Shared </vt:lpstr>
      <vt:lpstr>6  Cloud </vt:lpstr>
      <vt:lpstr>7  Virtual</vt:lpstr>
      <vt:lpstr>8  Dedicated</vt:lpstr>
      <vt:lpstr>9 Content Management systems (cms)  </vt:lpstr>
      <vt:lpstr>10  Web hosting Control panel  </vt:lpstr>
      <vt:lpstr>11  Hacking and security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II  By: Andrew Seabloom</dc:title>
  <dc:creator>Andrew Seabloom</dc:creator>
  <cp:lastModifiedBy>Andrew Seabloom</cp:lastModifiedBy>
  <cp:revision>3</cp:revision>
  <dcterms:created xsi:type="dcterms:W3CDTF">2023-09-18T23:58:36Z</dcterms:created>
  <dcterms:modified xsi:type="dcterms:W3CDTF">2023-10-09T14:07:20Z</dcterms:modified>
</cp:coreProperties>
</file>